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81" d="100"/>
          <a:sy n="81" d="100"/>
        </p:scale>
        <p:origin x="32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248F6-343E-4A21-863C-3DA2DC3B913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7B117A7-9FB7-4CE5-8C60-FC773FFC1470}">
      <dgm:prSet phldrT="[Texte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AJ </a:t>
          </a:r>
        </a:p>
        <a:p>
          <a:r>
            <a:rPr lang="fr-FR" sz="1600" b="1" dirty="0" smtClean="0">
              <a:solidFill>
                <a:schemeClr val="bg1"/>
              </a:solidFill>
            </a:rPr>
            <a:t>13 places Romagnat </a:t>
          </a:r>
          <a:endParaRPr lang="fr-FR" sz="1600" b="1" dirty="0">
            <a:solidFill>
              <a:schemeClr val="bg1"/>
            </a:solidFill>
          </a:endParaRPr>
        </a:p>
      </dgm:t>
    </dgm:pt>
    <dgm:pt modelId="{907A2B2D-6B55-42D2-BAF8-95F714C45D7F}" type="parTrans" cxnId="{4919CC9E-F4DB-45F7-8CF4-50AED7C0DB0F}">
      <dgm:prSet/>
      <dgm:spPr/>
      <dgm:t>
        <a:bodyPr/>
        <a:lstStyle/>
        <a:p>
          <a:endParaRPr lang="fr-FR"/>
        </a:p>
      </dgm:t>
    </dgm:pt>
    <dgm:pt modelId="{9EF168F9-9AD6-4AA0-9F54-0DDE89F5B358}" type="sibTrans" cxnId="{4919CC9E-F4DB-45F7-8CF4-50AED7C0DB0F}">
      <dgm:prSet/>
      <dgm:spPr/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AJ </a:t>
          </a:r>
        </a:p>
        <a:p>
          <a:r>
            <a:rPr lang="fr-FR" b="1" dirty="0" smtClean="0">
              <a:solidFill>
                <a:schemeClr val="bg1"/>
              </a:solidFill>
            </a:rPr>
            <a:t>13 places</a:t>
          </a:r>
        </a:p>
        <a:p>
          <a:r>
            <a:rPr lang="fr-FR" b="1" dirty="0" smtClean="0">
              <a:solidFill>
                <a:schemeClr val="bg1"/>
              </a:solidFill>
            </a:rPr>
            <a:t>Gerzat </a:t>
          </a:r>
          <a:endParaRPr lang="fr-FR" b="1" dirty="0">
            <a:solidFill>
              <a:schemeClr val="bg1"/>
            </a:solidFill>
          </a:endParaRPr>
        </a:p>
      </dgm:t>
    </dgm:pt>
    <dgm:pt modelId="{36741A76-B42B-4B76-9750-9F5D6DD47476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bg1"/>
              </a:solidFill>
            </a:rPr>
            <a:t>Internat AJ </a:t>
          </a:r>
        </a:p>
        <a:p>
          <a:r>
            <a:rPr lang="fr-FR" sz="2400" dirty="0" smtClean="0">
              <a:solidFill>
                <a:schemeClr val="bg1"/>
              </a:solidFill>
            </a:rPr>
            <a:t>33 places </a:t>
          </a:r>
        </a:p>
        <a:p>
          <a:r>
            <a:rPr lang="fr-FR" sz="2400" dirty="0" smtClean="0">
              <a:solidFill>
                <a:schemeClr val="bg1"/>
              </a:solidFill>
            </a:rPr>
            <a:t>Cournon </a:t>
          </a:r>
          <a:endParaRPr lang="fr-FR" sz="2400" dirty="0">
            <a:solidFill>
              <a:schemeClr val="bg1"/>
            </a:solidFill>
          </a:endParaRPr>
        </a:p>
      </dgm:t>
    </dgm:pt>
    <dgm:pt modelId="{BFD6A2FE-1AC1-48F4-8D12-D0DB3588B640}" type="parTrans" cxnId="{BC9FCBCB-70A1-4038-8C1C-A577CC1B20D4}">
      <dgm:prSet/>
      <dgm:spPr/>
      <dgm:t>
        <a:bodyPr/>
        <a:lstStyle/>
        <a:p>
          <a:endParaRPr lang="fr-FR"/>
        </a:p>
      </dgm:t>
    </dgm:pt>
    <dgm:pt modelId="{0AFD6090-26DF-45FE-9BC9-E2D69AF05277}" type="sibTrans" cxnId="{BC9FCBCB-70A1-4038-8C1C-A577CC1B20D4}">
      <dgm:prSet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AJ</a:t>
          </a:r>
        </a:p>
        <a:p>
          <a:r>
            <a:rPr lang="fr-FR" dirty="0" smtClean="0">
              <a:solidFill>
                <a:schemeClr val="bg1"/>
              </a:solidFill>
            </a:rPr>
            <a:t>13 places  Clermont </a:t>
          </a:r>
          <a:endParaRPr lang="fr-FR" dirty="0">
            <a:solidFill>
              <a:schemeClr val="bg1"/>
            </a:solidFill>
          </a:endParaRPr>
        </a:p>
      </dgm:t>
    </dgm:pt>
    <dgm:pt modelId="{8D392059-2D52-4AD4-B88F-5C16EB0A473E}">
      <dgm:prSet phldrT="[Texte]" custT="1"/>
      <dgm:spPr/>
      <dgm:t>
        <a:bodyPr/>
        <a:lstStyle/>
        <a:p>
          <a:r>
            <a:rPr lang="fr-FR" sz="1800" b="1" dirty="0" smtClean="0">
              <a:solidFill>
                <a:schemeClr val="bg1"/>
              </a:solidFill>
            </a:rPr>
            <a:t>AJ</a:t>
          </a:r>
        </a:p>
        <a:p>
          <a:r>
            <a:rPr lang="fr-FR" sz="1800" b="1" dirty="0" smtClean="0">
              <a:solidFill>
                <a:schemeClr val="bg1"/>
              </a:solidFill>
            </a:rPr>
            <a:t>13 places </a:t>
          </a:r>
        </a:p>
        <a:p>
          <a:r>
            <a:rPr lang="fr-FR" sz="1800" b="1" dirty="0" smtClean="0">
              <a:solidFill>
                <a:schemeClr val="bg1"/>
              </a:solidFill>
            </a:rPr>
            <a:t>Cournon </a:t>
          </a:r>
          <a:endParaRPr lang="fr-FR" sz="1800" b="1" dirty="0">
            <a:solidFill>
              <a:schemeClr val="bg1"/>
            </a:solidFill>
          </a:endParaRPr>
        </a:p>
      </dgm:t>
    </dgm:pt>
    <dgm:pt modelId="{1CE11204-6822-4D4D-B7E5-D367F34041C1}" type="parTrans" cxnId="{9D7F873A-CD3E-4A8A-A590-67FE07FF7A30}">
      <dgm:prSet/>
      <dgm:spPr/>
      <dgm:t>
        <a:bodyPr/>
        <a:lstStyle/>
        <a:p>
          <a:endParaRPr lang="fr-FR"/>
        </a:p>
      </dgm:t>
    </dgm:pt>
    <dgm:pt modelId="{C3A5C132-468E-4B31-A913-6B3F0396501C}" type="sibTrans" cxnId="{9D7F873A-CD3E-4A8A-A590-67FE07FF7A30}">
      <dgm:prSet/>
      <dgm:spPr/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SESSAD 50 places Cournon </a:t>
          </a:r>
          <a:endParaRPr lang="fr-FR" dirty="0">
            <a:solidFill>
              <a:schemeClr val="bg1"/>
            </a:solidFill>
          </a:endParaRPr>
        </a:p>
      </dgm:t>
    </dgm:pt>
    <dgm:pt modelId="{C4EE128A-BEE5-4DF6-8172-738204B08194}" type="pres">
      <dgm:prSet presAssocID="{33A248F6-343E-4A21-863C-3DA2DC3B913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F2FEBD47-78BE-479A-89C7-D69402D2ECA8}" type="pres">
      <dgm:prSet presAssocID="{B7B117A7-9FB7-4CE5-8C60-FC773FFC1470}" presName="composite" presStyleCnt="0"/>
      <dgm:spPr/>
    </dgm:pt>
    <dgm:pt modelId="{B990910F-D3DC-476B-99C9-6649294F6963}" type="pres">
      <dgm:prSet presAssocID="{B7B117A7-9FB7-4CE5-8C60-FC773FFC1470}" presName="Parent1" presStyleLbl="node1" presStyleIdx="0" presStyleCnt="6" custScaleX="115149" custLinFactX="21951" custLinFactY="100000" custLinFactNeighborX="100000" custLinFactNeighborY="11511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7DE3797-1FE5-4C03-9DCE-AACD902D5BD9}" type="pres">
      <dgm:prSet presAssocID="{B7B117A7-9FB7-4CE5-8C60-FC773FFC147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7DF864F-143C-4807-8DA4-A955936B189E}" type="pres">
      <dgm:prSet presAssocID="{B7B117A7-9FB7-4CE5-8C60-FC773FFC1470}" presName="BalanceSpacing" presStyleCnt="0"/>
      <dgm:spPr/>
    </dgm:pt>
    <dgm:pt modelId="{1A523629-E770-416F-92BB-52383315BDB9}" type="pres">
      <dgm:prSet presAssocID="{B7B117A7-9FB7-4CE5-8C60-FC773FFC1470}" presName="BalanceSpacing1" presStyleCnt="0"/>
      <dgm:spPr/>
    </dgm:pt>
    <dgm:pt modelId="{A4F29EC9-F84A-44D1-ABEE-A8C31AA516B1}" type="pres">
      <dgm:prSet presAssocID="{9EF168F9-9AD6-4AA0-9F54-0DDE89F5B358}" presName="Accent1Text" presStyleLbl="node1" presStyleIdx="1" presStyleCnt="6"/>
      <dgm:spPr/>
      <dgm:t>
        <a:bodyPr/>
        <a:lstStyle/>
        <a:p>
          <a:endParaRPr lang="fr-FR"/>
        </a:p>
      </dgm:t>
    </dgm:pt>
    <dgm:pt modelId="{DF7F0D51-E1C8-4897-AEE8-BF824047B6F2}" type="pres">
      <dgm:prSet presAssocID="{9EF168F9-9AD6-4AA0-9F54-0DDE89F5B358}" presName="spaceBetweenRectangles" presStyleCnt="0"/>
      <dgm:spPr/>
    </dgm:pt>
    <dgm:pt modelId="{3507D50B-C24D-4A6D-842B-1441E8050F26}" type="pres">
      <dgm:prSet presAssocID="{36741A76-B42B-4B76-9750-9F5D6DD47476}" presName="composite" presStyleCnt="0"/>
      <dgm:spPr/>
    </dgm:pt>
    <dgm:pt modelId="{E6026856-E4F3-4B3F-BD55-E4C0ED5717A9}" type="pres">
      <dgm:prSet presAssocID="{36741A76-B42B-4B76-9750-9F5D6DD47476}" presName="Parent1" presStyleLbl="node1" presStyleIdx="2" presStyleCnt="6" custScaleX="158936" custScaleY="166320" custLinFactNeighborX="27995" custLinFactNeighborY="1228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1D6081-6AB9-43DE-ADF9-4AD6DC91C01C}" type="pres">
      <dgm:prSet presAssocID="{36741A76-B42B-4B76-9750-9F5D6DD47476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117C52-7B8B-40B4-A72D-AEB0DC4FA0D6}" type="pres">
      <dgm:prSet presAssocID="{36741A76-B42B-4B76-9750-9F5D6DD47476}" presName="BalanceSpacing" presStyleCnt="0"/>
      <dgm:spPr/>
    </dgm:pt>
    <dgm:pt modelId="{844EB38D-2436-49C1-9837-552F32611FAB}" type="pres">
      <dgm:prSet presAssocID="{36741A76-B42B-4B76-9750-9F5D6DD47476}" presName="BalanceSpacing1" presStyleCnt="0"/>
      <dgm:spPr/>
    </dgm:pt>
    <dgm:pt modelId="{25B22E0F-2252-414D-8387-54907EF96DF9}" type="pres">
      <dgm:prSet presAssocID="{0AFD6090-26DF-45FE-9BC9-E2D69AF05277}" presName="Accent1Text" presStyleLbl="node1" presStyleIdx="3" presStyleCnt="6" custLinFactNeighborX="57852" custLinFactNeighborY="-37421"/>
      <dgm:spPr/>
      <dgm:t>
        <a:bodyPr/>
        <a:lstStyle/>
        <a:p>
          <a:endParaRPr lang="fr-FR"/>
        </a:p>
      </dgm:t>
    </dgm:pt>
    <dgm:pt modelId="{E9D6F604-FBEF-4EE3-9613-C4B48D511B28}" type="pres">
      <dgm:prSet presAssocID="{0AFD6090-26DF-45FE-9BC9-E2D69AF05277}" presName="spaceBetweenRectangles" presStyleCnt="0"/>
      <dgm:spPr/>
    </dgm:pt>
    <dgm:pt modelId="{4674CFD0-D5C2-49DD-AE11-58E3309EB7F6}" type="pres">
      <dgm:prSet presAssocID="{8D392059-2D52-4AD4-B88F-5C16EB0A473E}" presName="composite" presStyleCnt="0"/>
      <dgm:spPr/>
    </dgm:pt>
    <dgm:pt modelId="{97AEA025-473F-4A7E-A0FD-0BEBFE962465}" type="pres">
      <dgm:prSet presAssocID="{8D392059-2D52-4AD4-B88F-5C16EB0A473E}" presName="Parent1" presStyleLbl="node1" presStyleIdx="4" presStyleCnt="6" custScaleX="111178" custLinFactX="-100000" custLinFactNeighborX="-173079" custLinFactNeighborY="-940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59BEE7-E518-47E7-A8A2-3F6EC9063589}" type="pres">
      <dgm:prSet presAssocID="{8D392059-2D52-4AD4-B88F-5C16EB0A473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FC9A5C8-DBEF-4073-B168-A51562C27FFB}" type="pres">
      <dgm:prSet presAssocID="{8D392059-2D52-4AD4-B88F-5C16EB0A473E}" presName="BalanceSpacing" presStyleCnt="0"/>
      <dgm:spPr/>
    </dgm:pt>
    <dgm:pt modelId="{A1D1DAF2-7BEC-494C-A7B7-EFDDFA0865F7}" type="pres">
      <dgm:prSet presAssocID="{8D392059-2D52-4AD4-B88F-5C16EB0A473E}" presName="BalanceSpacing1" presStyleCnt="0"/>
      <dgm:spPr/>
    </dgm:pt>
    <dgm:pt modelId="{9AB3A4FC-C239-4A57-938D-1C752BB7B40F}" type="pres">
      <dgm:prSet presAssocID="{C3A5C132-468E-4B31-A913-6B3F0396501C}" presName="Accent1Text" presStyleLbl="node1" presStyleIdx="5" presStyleCnt="6" custLinFactNeighborX="-55328" custLinFactNeighborY="-95969"/>
      <dgm:spPr/>
      <dgm:t>
        <a:bodyPr/>
        <a:lstStyle/>
        <a:p>
          <a:endParaRPr lang="fr-FR"/>
        </a:p>
      </dgm:t>
    </dgm:pt>
  </dgm:ptLst>
  <dgm:cxnLst>
    <dgm:cxn modelId="{62A5B289-8A9C-43A0-B4E3-68652C995EF6}" type="presOf" srcId="{C3A5C132-468E-4B31-A913-6B3F0396501C}" destId="{9AB3A4FC-C239-4A57-938D-1C752BB7B40F}" srcOrd="0" destOrd="0" presId="urn:microsoft.com/office/officeart/2008/layout/AlternatingHexagons"/>
    <dgm:cxn modelId="{5314E5E3-2FEA-4918-9CA6-3DBF333531B2}" type="presOf" srcId="{8D392059-2D52-4AD4-B88F-5C16EB0A473E}" destId="{97AEA025-473F-4A7E-A0FD-0BEBFE962465}" srcOrd="0" destOrd="0" presId="urn:microsoft.com/office/officeart/2008/layout/AlternatingHexagons"/>
    <dgm:cxn modelId="{BC9FCBCB-70A1-4038-8C1C-A577CC1B20D4}" srcId="{33A248F6-343E-4A21-863C-3DA2DC3B913F}" destId="{36741A76-B42B-4B76-9750-9F5D6DD47476}" srcOrd="1" destOrd="0" parTransId="{BFD6A2FE-1AC1-48F4-8D12-D0DB3588B640}" sibTransId="{0AFD6090-26DF-45FE-9BC9-E2D69AF05277}"/>
    <dgm:cxn modelId="{1DD997EA-45E3-4C1C-A85E-0B4824E6D09D}" type="presOf" srcId="{B7B117A7-9FB7-4CE5-8C60-FC773FFC1470}" destId="{B990910F-D3DC-476B-99C9-6649294F6963}" srcOrd="0" destOrd="0" presId="urn:microsoft.com/office/officeart/2008/layout/AlternatingHexagons"/>
    <dgm:cxn modelId="{DC373876-A678-4229-B368-5674E5D59B8F}" type="presOf" srcId="{36741A76-B42B-4B76-9750-9F5D6DD47476}" destId="{E6026856-E4F3-4B3F-BD55-E4C0ED5717A9}" srcOrd="0" destOrd="0" presId="urn:microsoft.com/office/officeart/2008/layout/AlternatingHexagons"/>
    <dgm:cxn modelId="{A4C9384D-2B0C-4FD2-A517-16FE1956F7AB}" type="presOf" srcId="{33A248F6-343E-4A21-863C-3DA2DC3B913F}" destId="{C4EE128A-BEE5-4DF6-8172-738204B08194}" srcOrd="0" destOrd="0" presId="urn:microsoft.com/office/officeart/2008/layout/AlternatingHexagons"/>
    <dgm:cxn modelId="{C2BA6EE7-7F03-4C52-B593-C8339F391401}" type="presOf" srcId="{9EF168F9-9AD6-4AA0-9F54-0DDE89F5B358}" destId="{A4F29EC9-F84A-44D1-ABEE-A8C31AA516B1}" srcOrd="0" destOrd="0" presId="urn:microsoft.com/office/officeart/2008/layout/AlternatingHexagons"/>
    <dgm:cxn modelId="{8EFC0CAD-BAF4-4639-ABF4-283948902DD1}" type="presOf" srcId="{0AFD6090-26DF-45FE-9BC9-E2D69AF05277}" destId="{25B22E0F-2252-414D-8387-54907EF96DF9}" srcOrd="0" destOrd="0" presId="urn:microsoft.com/office/officeart/2008/layout/AlternatingHexagons"/>
    <dgm:cxn modelId="{9D7F873A-CD3E-4A8A-A590-67FE07FF7A30}" srcId="{33A248F6-343E-4A21-863C-3DA2DC3B913F}" destId="{8D392059-2D52-4AD4-B88F-5C16EB0A473E}" srcOrd="2" destOrd="0" parTransId="{1CE11204-6822-4D4D-B7E5-D367F34041C1}" sibTransId="{C3A5C132-468E-4B31-A913-6B3F0396501C}"/>
    <dgm:cxn modelId="{4919CC9E-F4DB-45F7-8CF4-50AED7C0DB0F}" srcId="{33A248F6-343E-4A21-863C-3DA2DC3B913F}" destId="{B7B117A7-9FB7-4CE5-8C60-FC773FFC1470}" srcOrd="0" destOrd="0" parTransId="{907A2B2D-6B55-42D2-BAF8-95F714C45D7F}" sibTransId="{9EF168F9-9AD6-4AA0-9F54-0DDE89F5B358}"/>
    <dgm:cxn modelId="{F38082D0-06E7-4C3B-AE95-C8FB0C5F9BE7}" type="presParOf" srcId="{C4EE128A-BEE5-4DF6-8172-738204B08194}" destId="{F2FEBD47-78BE-479A-89C7-D69402D2ECA8}" srcOrd="0" destOrd="0" presId="urn:microsoft.com/office/officeart/2008/layout/AlternatingHexagons"/>
    <dgm:cxn modelId="{2EFEED74-7D61-4C41-96D2-A1BFAFF01347}" type="presParOf" srcId="{F2FEBD47-78BE-479A-89C7-D69402D2ECA8}" destId="{B990910F-D3DC-476B-99C9-6649294F6963}" srcOrd="0" destOrd="0" presId="urn:microsoft.com/office/officeart/2008/layout/AlternatingHexagons"/>
    <dgm:cxn modelId="{C12E88A2-26E8-4C0E-9433-520D10A0F9FF}" type="presParOf" srcId="{F2FEBD47-78BE-479A-89C7-D69402D2ECA8}" destId="{67DE3797-1FE5-4C03-9DCE-AACD902D5BD9}" srcOrd="1" destOrd="0" presId="urn:microsoft.com/office/officeart/2008/layout/AlternatingHexagons"/>
    <dgm:cxn modelId="{657149F7-9119-46D9-8A43-70DD8D56F66A}" type="presParOf" srcId="{F2FEBD47-78BE-479A-89C7-D69402D2ECA8}" destId="{77DF864F-143C-4807-8DA4-A955936B189E}" srcOrd="2" destOrd="0" presId="urn:microsoft.com/office/officeart/2008/layout/AlternatingHexagons"/>
    <dgm:cxn modelId="{BEAD6FEB-556C-4378-938A-5C20A1532AF7}" type="presParOf" srcId="{F2FEBD47-78BE-479A-89C7-D69402D2ECA8}" destId="{1A523629-E770-416F-92BB-52383315BDB9}" srcOrd="3" destOrd="0" presId="urn:microsoft.com/office/officeart/2008/layout/AlternatingHexagons"/>
    <dgm:cxn modelId="{FBD9C37C-7F4E-40A1-A884-1D87B9E33FA7}" type="presParOf" srcId="{F2FEBD47-78BE-479A-89C7-D69402D2ECA8}" destId="{A4F29EC9-F84A-44D1-ABEE-A8C31AA516B1}" srcOrd="4" destOrd="0" presId="urn:microsoft.com/office/officeart/2008/layout/AlternatingHexagons"/>
    <dgm:cxn modelId="{6E2FD83F-031D-4939-8B03-A8B8F63E1F7D}" type="presParOf" srcId="{C4EE128A-BEE5-4DF6-8172-738204B08194}" destId="{DF7F0D51-E1C8-4897-AEE8-BF824047B6F2}" srcOrd="1" destOrd="0" presId="urn:microsoft.com/office/officeart/2008/layout/AlternatingHexagons"/>
    <dgm:cxn modelId="{85466EDB-2C86-41B1-A187-26108D16F700}" type="presParOf" srcId="{C4EE128A-BEE5-4DF6-8172-738204B08194}" destId="{3507D50B-C24D-4A6D-842B-1441E8050F26}" srcOrd="2" destOrd="0" presId="urn:microsoft.com/office/officeart/2008/layout/AlternatingHexagons"/>
    <dgm:cxn modelId="{FFE4B268-F67C-4B00-AA41-5C0F0D53EEC2}" type="presParOf" srcId="{3507D50B-C24D-4A6D-842B-1441E8050F26}" destId="{E6026856-E4F3-4B3F-BD55-E4C0ED5717A9}" srcOrd="0" destOrd="0" presId="urn:microsoft.com/office/officeart/2008/layout/AlternatingHexagons"/>
    <dgm:cxn modelId="{C71B9648-6573-4309-A300-6E023D7F5117}" type="presParOf" srcId="{3507D50B-C24D-4A6D-842B-1441E8050F26}" destId="{B91D6081-6AB9-43DE-ADF9-4AD6DC91C01C}" srcOrd="1" destOrd="0" presId="urn:microsoft.com/office/officeart/2008/layout/AlternatingHexagons"/>
    <dgm:cxn modelId="{70E05380-C1EF-472A-8DB6-D85FFCAEFC2D}" type="presParOf" srcId="{3507D50B-C24D-4A6D-842B-1441E8050F26}" destId="{B3117C52-7B8B-40B4-A72D-AEB0DC4FA0D6}" srcOrd="2" destOrd="0" presId="urn:microsoft.com/office/officeart/2008/layout/AlternatingHexagons"/>
    <dgm:cxn modelId="{F8D39129-2A90-4F57-A7AD-F25E5D2FE0B5}" type="presParOf" srcId="{3507D50B-C24D-4A6D-842B-1441E8050F26}" destId="{844EB38D-2436-49C1-9837-552F32611FAB}" srcOrd="3" destOrd="0" presId="urn:microsoft.com/office/officeart/2008/layout/AlternatingHexagons"/>
    <dgm:cxn modelId="{823CDBE1-6380-4A6B-8466-35C5E7195A3E}" type="presParOf" srcId="{3507D50B-C24D-4A6D-842B-1441E8050F26}" destId="{25B22E0F-2252-414D-8387-54907EF96DF9}" srcOrd="4" destOrd="0" presId="urn:microsoft.com/office/officeart/2008/layout/AlternatingHexagons"/>
    <dgm:cxn modelId="{D209FEEF-A0A8-4391-BED1-67D0790C7F05}" type="presParOf" srcId="{C4EE128A-BEE5-4DF6-8172-738204B08194}" destId="{E9D6F604-FBEF-4EE3-9613-C4B48D511B28}" srcOrd="3" destOrd="0" presId="urn:microsoft.com/office/officeart/2008/layout/AlternatingHexagons"/>
    <dgm:cxn modelId="{42FCD326-A70C-4F82-9CD6-AC8CD112CBAE}" type="presParOf" srcId="{C4EE128A-BEE5-4DF6-8172-738204B08194}" destId="{4674CFD0-D5C2-49DD-AE11-58E3309EB7F6}" srcOrd="4" destOrd="0" presId="urn:microsoft.com/office/officeart/2008/layout/AlternatingHexagons"/>
    <dgm:cxn modelId="{783ECFDA-29BC-4F68-92E1-C8A4FAECA1BF}" type="presParOf" srcId="{4674CFD0-D5C2-49DD-AE11-58E3309EB7F6}" destId="{97AEA025-473F-4A7E-A0FD-0BEBFE962465}" srcOrd="0" destOrd="0" presId="urn:microsoft.com/office/officeart/2008/layout/AlternatingHexagons"/>
    <dgm:cxn modelId="{C3F0DC43-05B0-4DD4-ABCE-031AC0EDC59A}" type="presParOf" srcId="{4674CFD0-D5C2-49DD-AE11-58E3309EB7F6}" destId="{2859BEE7-E518-47E7-A8A2-3F6EC9063589}" srcOrd="1" destOrd="0" presId="urn:microsoft.com/office/officeart/2008/layout/AlternatingHexagons"/>
    <dgm:cxn modelId="{14ECB836-EF57-4EF5-AE4C-C46932D6F659}" type="presParOf" srcId="{4674CFD0-D5C2-49DD-AE11-58E3309EB7F6}" destId="{4FC9A5C8-DBEF-4073-B168-A51562C27FFB}" srcOrd="2" destOrd="0" presId="urn:microsoft.com/office/officeart/2008/layout/AlternatingHexagons"/>
    <dgm:cxn modelId="{9BB1E0C3-8DC2-4198-AF8C-8861337E26C6}" type="presParOf" srcId="{4674CFD0-D5C2-49DD-AE11-58E3309EB7F6}" destId="{A1D1DAF2-7BEC-494C-A7B7-EFDDFA0865F7}" srcOrd="3" destOrd="0" presId="urn:microsoft.com/office/officeart/2008/layout/AlternatingHexagons"/>
    <dgm:cxn modelId="{BB28E7C1-C4DF-47F0-ABB0-57045BEA07F6}" type="presParOf" srcId="{4674CFD0-D5C2-49DD-AE11-58E3309EB7F6}" destId="{9AB3A4FC-C239-4A57-938D-1C752BB7B40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A9C582-7614-40BF-853B-CE49B66106DA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42304B0-02F9-4713-8E94-7112C105E574}">
      <dgm:prSet phldrT="[Texte]" custT="1"/>
      <dgm:spPr/>
      <dgm:t>
        <a:bodyPr/>
        <a:lstStyle/>
        <a:p>
          <a:r>
            <a:rPr lang="fr-FR" sz="1600" b="1" dirty="0" smtClean="0">
              <a:solidFill>
                <a:schemeClr val="bg1"/>
              </a:solidFill>
            </a:rPr>
            <a:t>PCPE </a:t>
          </a:r>
        </a:p>
        <a:p>
          <a:r>
            <a:rPr lang="fr-FR" sz="1600" b="1" dirty="0" smtClean="0">
              <a:solidFill>
                <a:schemeClr val="bg1"/>
              </a:solidFill>
            </a:rPr>
            <a:t>5 places </a:t>
          </a:r>
          <a:endParaRPr lang="fr-FR" sz="1600" b="1" dirty="0">
            <a:solidFill>
              <a:schemeClr val="bg1"/>
            </a:solidFill>
          </a:endParaRPr>
        </a:p>
      </dgm:t>
    </dgm:pt>
    <dgm:pt modelId="{3EFC02E4-659D-4D78-B6FD-1E097B2F95AB}" type="parTrans" cxnId="{88B2B1A4-F1C4-40B0-9AB6-6D96C1ECC17B}">
      <dgm:prSet/>
      <dgm:spPr/>
      <dgm:t>
        <a:bodyPr/>
        <a:lstStyle/>
        <a:p>
          <a:endParaRPr lang="fr-FR"/>
        </a:p>
      </dgm:t>
    </dgm:pt>
    <dgm:pt modelId="{5DFED8A7-2B61-47A6-BE78-86B970EDC9CB}" type="sibTrans" cxnId="{88B2B1A4-F1C4-40B0-9AB6-6D96C1ECC17B}">
      <dgm:prSet/>
      <dgm:spPr/>
      <dgm:t>
        <a:bodyPr/>
        <a:lstStyle/>
        <a:p>
          <a:endParaRPr lang="fr-FR"/>
        </a:p>
      </dgm:t>
    </dgm:pt>
    <dgm:pt modelId="{0EDEC6B6-3835-43C5-AFC1-D2B799654961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bg1"/>
              </a:solidFill>
            </a:rPr>
            <a:t>Internat AJ  </a:t>
          </a:r>
        </a:p>
        <a:p>
          <a:r>
            <a:rPr lang="fr-FR" sz="2800" b="1" dirty="0" smtClean="0">
              <a:solidFill>
                <a:schemeClr val="bg1"/>
              </a:solidFill>
            </a:rPr>
            <a:t>50 places </a:t>
          </a:r>
          <a:endParaRPr lang="fr-FR" sz="2800" b="1" dirty="0">
            <a:solidFill>
              <a:schemeClr val="bg1"/>
            </a:solidFill>
          </a:endParaRPr>
        </a:p>
      </dgm:t>
    </dgm:pt>
    <dgm:pt modelId="{2AC5FFC2-3893-4983-8F74-598D4FEDF2AB}" type="parTrans" cxnId="{4DFEBD6C-1EBF-4D6F-BF7A-E47368286E8D}">
      <dgm:prSet/>
      <dgm:spPr/>
      <dgm:t>
        <a:bodyPr/>
        <a:lstStyle/>
        <a:p>
          <a:endParaRPr lang="fr-FR"/>
        </a:p>
      </dgm:t>
    </dgm:pt>
    <dgm:pt modelId="{92D4D6CE-0CEB-442D-891A-1932DAC8B435}" type="sibTrans" cxnId="{4DFEBD6C-1EBF-4D6F-BF7A-E47368286E8D}">
      <dgm:prSet custT="1"/>
      <dgm:spPr/>
      <dgm:t>
        <a:bodyPr/>
        <a:lstStyle/>
        <a:p>
          <a:r>
            <a:rPr lang="fr-FR" sz="2400" b="1" dirty="0" smtClean="0">
              <a:solidFill>
                <a:schemeClr val="bg1"/>
              </a:solidFill>
            </a:rPr>
            <a:t>SESSAD 35 places</a:t>
          </a:r>
        </a:p>
        <a:p>
          <a:endParaRPr lang="fr-FR" sz="2700" dirty="0"/>
        </a:p>
      </dgm:t>
    </dgm:pt>
    <dgm:pt modelId="{9570D61B-C8FD-4F13-A19B-5E83EF86786D}">
      <dgm:prSet phldrT="[Texte]"/>
      <dgm:spPr/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SAFI </a:t>
          </a:r>
        </a:p>
        <a:p>
          <a:r>
            <a:rPr lang="fr-FR" b="1" dirty="0" smtClean="0">
              <a:solidFill>
                <a:schemeClr val="bg1"/>
              </a:solidFill>
            </a:rPr>
            <a:t>10 places SESSAD Pro</a:t>
          </a:r>
          <a:endParaRPr lang="fr-FR" b="1" dirty="0">
            <a:solidFill>
              <a:schemeClr val="bg1"/>
            </a:solidFill>
          </a:endParaRPr>
        </a:p>
      </dgm:t>
    </dgm:pt>
    <dgm:pt modelId="{26EAFAA6-162B-4BF0-B3ED-BC5008AC9550}" type="parTrans" cxnId="{A4A1D9FD-824B-49C6-B822-D3D694A40845}">
      <dgm:prSet/>
      <dgm:spPr/>
      <dgm:t>
        <a:bodyPr/>
        <a:lstStyle/>
        <a:p>
          <a:endParaRPr lang="fr-FR"/>
        </a:p>
      </dgm:t>
    </dgm:pt>
    <dgm:pt modelId="{A03EBA5E-9DBF-4B85-A2A0-28682DBD72A2}" type="sibTrans" cxnId="{A4A1D9FD-824B-49C6-B822-D3D694A40845}">
      <dgm:prSet custT="1"/>
      <dgm:spPr/>
      <dgm:t>
        <a:bodyPr/>
        <a:lstStyle/>
        <a:p>
          <a:r>
            <a:rPr lang="fr-FR" sz="1400" b="1" dirty="0" smtClean="0">
              <a:solidFill>
                <a:schemeClr val="bg1"/>
              </a:solidFill>
            </a:rPr>
            <a:t>SAFI </a:t>
          </a:r>
        </a:p>
        <a:p>
          <a:r>
            <a:rPr lang="fr-FR" sz="1400" b="1" dirty="0" smtClean="0">
              <a:solidFill>
                <a:schemeClr val="bg1"/>
              </a:solidFill>
            </a:rPr>
            <a:t>6 places FAP</a:t>
          </a:r>
        </a:p>
        <a:p>
          <a:r>
            <a:rPr lang="fr-FR" sz="1400" b="1" dirty="0" smtClean="0">
              <a:solidFill>
                <a:schemeClr val="bg1"/>
              </a:solidFill>
            </a:rPr>
            <a:t>6 places SAVS</a:t>
          </a:r>
          <a:endParaRPr lang="fr-FR" sz="1400" b="1" dirty="0">
            <a:solidFill>
              <a:schemeClr val="bg1"/>
            </a:solidFill>
          </a:endParaRPr>
        </a:p>
      </dgm:t>
    </dgm:pt>
    <dgm:pt modelId="{2B642282-BCC7-4674-B61F-EF1BC15A33C2}" type="pres">
      <dgm:prSet presAssocID="{66A9C582-7614-40BF-853B-CE49B66106DA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4229BD96-0342-4150-AD0A-092EEE0DB3F7}" type="pres">
      <dgm:prSet presAssocID="{D42304B0-02F9-4713-8E94-7112C105E574}" presName="composite" presStyleCnt="0"/>
      <dgm:spPr/>
    </dgm:pt>
    <dgm:pt modelId="{1F71F247-6D77-4D6C-B5F8-01D84456D8A4}" type="pres">
      <dgm:prSet presAssocID="{D42304B0-02F9-4713-8E94-7112C105E574}" presName="Parent1" presStyleLbl="node1" presStyleIdx="0" presStyleCnt="6" custScaleX="69927" custScaleY="61580" custLinFactNeighborX="25225" custLinFactNeighborY="673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826D44-C100-4921-A788-CA626D0A44CC}" type="pres">
      <dgm:prSet presAssocID="{D42304B0-02F9-4713-8E94-7112C105E574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9554C94-633C-4276-9E77-6B7C90D785F0}" type="pres">
      <dgm:prSet presAssocID="{D42304B0-02F9-4713-8E94-7112C105E574}" presName="BalanceSpacing" presStyleCnt="0"/>
      <dgm:spPr/>
    </dgm:pt>
    <dgm:pt modelId="{2E63D470-1C1B-422B-BBB2-FE56BB09EACD}" type="pres">
      <dgm:prSet presAssocID="{D42304B0-02F9-4713-8E94-7112C105E574}" presName="BalanceSpacing1" presStyleCnt="0"/>
      <dgm:spPr/>
    </dgm:pt>
    <dgm:pt modelId="{50B6C688-EF5C-4BB0-9962-F79D995D9F70}" type="pres">
      <dgm:prSet presAssocID="{5DFED8A7-2B61-47A6-BE78-86B970EDC9CB}" presName="Accent1Text" presStyleLbl="node1" presStyleIdx="1" presStyleCnt="6" custFlipVert="1" custFlipHor="0" custScaleX="19095" custScaleY="2437" custLinFactX="-15694" custLinFactNeighborX="-100000" custLinFactNeighborY="12711"/>
      <dgm:spPr/>
      <dgm:t>
        <a:bodyPr/>
        <a:lstStyle/>
        <a:p>
          <a:endParaRPr lang="fr-FR"/>
        </a:p>
      </dgm:t>
    </dgm:pt>
    <dgm:pt modelId="{720B4B65-7733-4107-A0F4-F0DB6DA96737}" type="pres">
      <dgm:prSet presAssocID="{5DFED8A7-2B61-47A6-BE78-86B970EDC9CB}" presName="spaceBetweenRectangles" presStyleCnt="0"/>
      <dgm:spPr/>
    </dgm:pt>
    <dgm:pt modelId="{975C9C6B-D780-4B96-BD11-BDBEC6BD2767}" type="pres">
      <dgm:prSet presAssocID="{0EDEC6B6-3835-43C5-AFC1-D2B799654961}" presName="composite" presStyleCnt="0"/>
      <dgm:spPr/>
    </dgm:pt>
    <dgm:pt modelId="{8F8CB0F5-1215-44B9-975C-4953A4A93C7C}" type="pres">
      <dgm:prSet presAssocID="{0EDEC6B6-3835-43C5-AFC1-D2B799654961}" presName="Parent1" presStyleLbl="node1" presStyleIdx="2" presStyleCnt="6" custScaleX="144489" custScaleY="1233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6848E-4735-40C4-8D54-0AA2E7600E0A}" type="pres">
      <dgm:prSet presAssocID="{0EDEC6B6-3835-43C5-AFC1-D2B799654961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15633D-D7AA-4029-A5BD-18F5EF2FCC64}" type="pres">
      <dgm:prSet presAssocID="{0EDEC6B6-3835-43C5-AFC1-D2B799654961}" presName="BalanceSpacing" presStyleCnt="0"/>
      <dgm:spPr/>
    </dgm:pt>
    <dgm:pt modelId="{11B7947F-79A7-4BA5-BFB5-AE16985F9C5D}" type="pres">
      <dgm:prSet presAssocID="{0EDEC6B6-3835-43C5-AFC1-D2B799654961}" presName="BalanceSpacing1" presStyleCnt="0"/>
      <dgm:spPr/>
    </dgm:pt>
    <dgm:pt modelId="{F8C57AC6-78B5-4BF9-8887-C54BD27FEBD2}" type="pres">
      <dgm:prSet presAssocID="{92D4D6CE-0CEB-442D-891A-1932DAC8B435}" presName="Accent1Text" presStyleLbl="node1" presStyleIdx="3" presStyleCnt="6" custScaleY="123028" custLinFactNeighborX="23241" custLinFactNeighborY="-2959"/>
      <dgm:spPr/>
      <dgm:t>
        <a:bodyPr/>
        <a:lstStyle/>
        <a:p>
          <a:endParaRPr lang="fr-FR"/>
        </a:p>
      </dgm:t>
    </dgm:pt>
    <dgm:pt modelId="{7D41E356-0288-484B-9C45-BE5862E33CF9}" type="pres">
      <dgm:prSet presAssocID="{92D4D6CE-0CEB-442D-891A-1932DAC8B435}" presName="spaceBetweenRectangles" presStyleCnt="0"/>
      <dgm:spPr/>
    </dgm:pt>
    <dgm:pt modelId="{32C1E58D-E339-4FB0-8ED1-32D06CB0BC7B}" type="pres">
      <dgm:prSet presAssocID="{9570D61B-C8FD-4F13-A19B-5E83EF86786D}" presName="composite" presStyleCnt="0"/>
      <dgm:spPr/>
    </dgm:pt>
    <dgm:pt modelId="{F8149A66-6E3C-423E-A2C8-CC6B0334C509}" type="pres">
      <dgm:prSet presAssocID="{9570D61B-C8FD-4F13-A19B-5E83EF86786D}" presName="Parent1" presStyleLbl="node1" presStyleIdx="4" presStyleCnt="6" custLinFactNeighborX="24097" custLinFactNeighborY="-112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B7553A-22B5-4AFB-8C87-9E9EAC2C3629}" type="pres">
      <dgm:prSet presAssocID="{9570D61B-C8FD-4F13-A19B-5E83EF86786D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46F882-7AE5-436F-97C7-3871A8C8C8DC}" type="pres">
      <dgm:prSet presAssocID="{9570D61B-C8FD-4F13-A19B-5E83EF86786D}" presName="BalanceSpacing" presStyleCnt="0"/>
      <dgm:spPr/>
    </dgm:pt>
    <dgm:pt modelId="{0614CF23-3310-4EC4-A717-054E4AF55C56}" type="pres">
      <dgm:prSet presAssocID="{9570D61B-C8FD-4F13-A19B-5E83EF86786D}" presName="BalanceSpacing1" presStyleCnt="0"/>
      <dgm:spPr/>
    </dgm:pt>
    <dgm:pt modelId="{9982C6E5-2927-4BFE-A760-71C7E02C4B01}" type="pres">
      <dgm:prSet presAssocID="{A03EBA5E-9DBF-4B85-A2A0-28682DBD72A2}" presName="Accent1Text" presStyleLbl="node1" presStyleIdx="5" presStyleCnt="6" custScaleX="73917" custScaleY="73979" custLinFactNeighborX="48472" custLinFactNeighborY="10315"/>
      <dgm:spPr/>
      <dgm:t>
        <a:bodyPr/>
        <a:lstStyle/>
        <a:p>
          <a:endParaRPr lang="fr-FR"/>
        </a:p>
      </dgm:t>
    </dgm:pt>
  </dgm:ptLst>
  <dgm:cxnLst>
    <dgm:cxn modelId="{5CF0623A-43D7-4154-B1C9-F5A16A401307}" type="presOf" srcId="{5DFED8A7-2B61-47A6-BE78-86B970EDC9CB}" destId="{50B6C688-EF5C-4BB0-9962-F79D995D9F70}" srcOrd="0" destOrd="0" presId="urn:microsoft.com/office/officeart/2008/layout/AlternatingHexagons"/>
    <dgm:cxn modelId="{4DFEBD6C-1EBF-4D6F-BF7A-E47368286E8D}" srcId="{66A9C582-7614-40BF-853B-CE49B66106DA}" destId="{0EDEC6B6-3835-43C5-AFC1-D2B799654961}" srcOrd="1" destOrd="0" parTransId="{2AC5FFC2-3893-4983-8F74-598D4FEDF2AB}" sibTransId="{92D4D6CE-0CEB-442D-891A-1932DAC8B435}"/>
    <dgm:cxn modelId="{36ABED0B-F00B-4E67-B8F1-F6B5B15760AC}" type="presOf" srcId="{D42304B0-02F9-4713-8E94-7112C105E574}" destId="{1F71F247-6D77-4D6C-B5F8-01D84456D8A4}" srcOrd="0" destOrd="0" presId="urn:microsoft.com/office/officeart/2008/layout/AlternatingHexagons"/>
    <dgm:cxn modelId="{344DDF81-E0AE-4B97-B894-1B55579BDF1A}" type="presOf" srcId="{0EDEC6B6-3835-43C5-AFC1-D2B799654961}" destId="{8F8CB0F5-1215-44B9-975C-4953A4A93C7C}" srcOrd="0" destOrd="0" presId="urn:microsoft.com/office/officeart/2008/layout/AlternatingHexagons"/>
    <dgm:cxn modelId="{93791839-500A-4C2C-978F-00AB71319B31}" type="presOf" srcId="{66A9C582-7614-40BF-853B-CE49B66106DA}" destId="{2B642282-BCC7-4674-B61F-EF1BC15A33C2}" srcOrd="0" destOrd="0" presId="urn:microsoft.com/office/officeart/2008/layout/AlternatingHexagons"/>
    <dgm:cxn modelId="{CAADB786-D0BE-4FF9-9C63-5B7E1C7EC93A}" type="presOf" srcId="{92D4D6CE-0CEB-442D-891A-1932DAC8B435}" destId="{F8C57AC6-78B5-4BF9-8887-C54BD27FEBD2}" srcOrd="0" destOrd="0" presId="urn:microsoft.com/office/officeart/2008/layout/AlternatingHexagons"/>
    <dgm:cxn modelId="{A5342172-BCC1-4B22-B71B-2228FAD12BD8}" type="presOf" srcId="{9570D61B-C8FD-4F13-A19B-5E83EF86786D}" destId="{F8149A66-6E3C-423E-A2C8-CC6B0334C509}" srcOrd="0" destOrd="0" presId="urn:microsoft.com/office/officeart/2008/layout/AlternatingHexagons"/>
    <dgm:cxn modelId="{A4A1D9FD-824B-49C6-B822-D3D694A40845}" srcId="{66A9C582-7614-40BF-853B-CE49B66106DA}" destId="{9570D61B-C8FD-4F13-A19B-5E83EF86786D}" srcOrd="2" destOrd="0" parTransId="{26EAFAA6-162B-4BF0-B3ED-BC5008AC9550}" sibTransId="{A03EBA5E-9DBF-4B85-A2A0-28682DBD72A2}"/>
    <dgm:cxn modelId="{942BEA60-813F-4732-AA00-3A107E55799F}" type="presOf" srcId="{A03EBA5E-9DBF-4B85-A2A0-28682DBD72A2}" destId="{9982C6E5-2927-4BFE-A760-71C7E02C4B01}" srcOrd="0" destOrd="0" presId="urn:microsoft.com/office/officeart/2008/layout/AlternatingHexagons"/>
    <dgm:cxn modelId="{88B2B1A4-F1C4-40B0-9AB6-6D96C1ECC17B}" srcId="{66A9C582-7614-40BF-853B-CE49B66106DA}" destId="{D42304B0-02F9-4713-8E94-7112C105E574}" srcOrd="0" destOrd="0" parTransId="{3EFC02E4-659D-4D78-B6FD-1E097B2F95AB}" sibTransId="{5DFED8A7-2B61-47A6-BE78-86B970EDC9CB}"/>
    <dgm:cxn modelId="{036F9CCA-7042-43FC-89FB-109DEC79BE19}" type="presParOf" srcId="{2B642282-BCC7-4674-B61F-EF1BC15A33C2}" destId="{4229BD96-0342-4150-AD0A-092EEE0DB3F7}" srcOrd="0" destOrd="0" presId="urn:microsoft.com/office/officeart/2008/layout/AlternatingHexagons"/>
    <dgm:cxn modelId="{7775F3CF-85D7-4E98-B3D0-BA3CE3D193D6}" type="presParOf" srcId="{4229BD96-0342-4150-AD0A-092EEE0DB3F7}" destId="{1F71F247-6D77-4D6C-B5F8-01D84456D8A4}" srcOrd="0" destOrd="0" presId="urn:microsoft.com/office/officeart/2008/layout/AlternatingHexagons"/>
    <dgm:cxn modelId="{038BA943-D194-4816-A522-66EE367D2EB3}" type="presParOf" srcId="{4229BD96-0342-4150-AD0A-092EEE0DB3F7}" destId="{7F826D44-C100-4921-A788-CA626D0A44CC}" srcOrd="1" destOrd="0" presId="urn:microsoft.com/office/officeart/2008/layout/AlternatingHexagons"/>
    <dgm:cxn modelId="{268CD6C8-88FE-4C89-BA6A-67B8432BC452}" type="presParOf" srcId="{4229BD96-0342-4150-AD0A-092EEE0DB3F7}" destId="{F9554C94-633C-4276-9E77-6B7C90D785F0}" srcOrd="2" destOrd="0" presId="urn:microsoft.com/office/officeart/2008/layout/AlternatingHexagons"/>
    <dgm:cxn modelId="{DA2233F0-2490-4E50-97B7-DF918F23CA5E}" type="presParOf" srcId="{4229BD96-0342-4150-AD0A-092EEE0DB3F7}" destId="{2E63D470-1C1B-422B-BBB2-FE56BB09EACD}" srcOrd="3" destOrd="0" presId="urn:microsoft.com/office/officeart/2008/layout/AlternatingHexagons"/>
    <dgm:cxn modelId="{A112A64A-8AA2-4CE2-A166-9B6676940386}" type="presParOf" srcId="{4229BD96-0342-4150-AD0A-092EEE0DB3F7}" destId="{50B6C688-EF5C-4BB0-9962-F79D995D9F70}" srcOrd="4" destOrd="0" presId="urn:microsoft.com/office/officeart/2008/layout/AlternatingHexagons"/>
    <dgm:cxn modelId="{3C6219A3-9947-46A8-A51F-025857408E36}" type="presParOf" srcId="{2B642282-BCC7-4674-B61F-EF1BC15A33C2}" destId="{720B4B65-7733-4107-A0F4-F0DB6DA96737}" srcOrd="1" destOrd="0" presId="urn:microsoft.com/office/officeart/2008/layout/AlternatingHexagons"/>
    <dgm:cxn modelId="{6C2B8F01-21DC-418A-82F9-15BD90BECC4B}" type="presParOf" srcId="{2B642282-BCC7-4674-B61F-EF1BC15A33C2}" destId="{975C9C6B-D780-4B96-BD11-BDBEC6BD2767}" srcOrd="2" destOrd="0" presId="urn:microsoft.com/office/officeart/2008/layout/AlternatingHexagons"/>
    <dgm:cxn modelId="{02C75954-8951-4200-9ACC-703E35F17C97}" type="presParOf" srcId="{975C9C6B-D780-4B96-BD11-BDBEC6BD2767}" destId="{8F8CB0F5-1215-44B9-975C-4953A4A93C7C}" srcOrd="0" destOrd="0" presId="urn:microsoft.com/office/officeart/2008/layout/AlternatingHexagons"/>
    <dgm:cxn modelId="{4F4CD1D1-EEAA-4D84-947A-D035DB801FD7}" type="presParOf" srcId="{975C9C6B-D780-4B96-BD11-BDBEC6BD2767}" destId="{B2E6848E-4735-40C4-8D54-0AA2E7600E0A}" srcOrd="1" destOrd="0" presId="urn:microsoft.com/office/officeart/2008/layout/AlternatingHexagons"/>
    <dgm:cxn modelId="{C52B1004-74D9-4BDE-8D37-C4F34AC3238C}" type="presParOf" srcId="{975C9C6B-D780-4B96-BD11-BDBEC6BD2767}" destId="{4C15633D-D7AA-4029-A5BD-18F5EF2FCC64}" srcOrd="2" destOrd="0" presId="urn:microsoft.com/office/officeart/2008/layout/AlternatingHexagons"/>
    <dgm:cxn modelId="{9D27C132-4B5C-4A4D-9D9A-CEBAECB7CBF3}" type="presParOf" srcId="{975C9C6B-D780-4B96-BD11-BDBEC6BD2767}" destId="{11B7947F-79A7-4BA5-BFB5-AE16985F9C5D}" srcOrd="3" destOrd="0" presId="urn:microsoft.com/office/officeart/2008/layout/AlternatingHexagons"/>
    <dgm:cxn modelId="{94AB7E04-81E8-4D3E-8C6C-FD3DDE31D15C}" type="presParOf" srcId="{975C9C6B-D780-4B96-BD11-BDBEC6BD2767}" destId="{F8C57AC6-78B5-4BF9-8887-C54BD27FEBD2}" srcOrd="4" destOrd="0" presId="urn:microsoft.com/office/officeart/2008/layout/AlternatingHexagons"/>
    <dgm:cxn modelId="{CFAD15C6-A379-41B8-A497-BB45F102A0BF}" type="presParOf" srcId="{2B642282-BCC7-4674-B61F-EF1BC15A33C2}" destId="{7D41E356-0288-484B-9C45-BE5862E33CF9}" srcOrd="3" destOrd="0" presId="urn:microsoft.com/office/officeart/2008/layout/AlternatingHexagons"/>
    <dgm:cxn modelId="{37A1E904-CACF-4861-AD50-9D5AEA62ABDB}" type="presParOf" srcId="{2B642282-BCC7-4674-B61F-EF1BC15A33C2}" destId="{32C1E58D-E339-4FB0-8ED1-32D06CB0BC7B}" srcOrd="4" destOrd="0" presId="urn:microsoft.com/office/officeart/2008/layout/AlternatingHexagons"/>
    <dgm:cxn modelId="{2305DF53-9C44-4AD0-A2FE-1EC391D1BE4C}" type="presParOf" srcId="{32C1E58D-E339-4FB0-8ED1-32D06CB0BC7B}" destId="{F8149A66-6E3C-423E-A2C8-CC6B0334C509}" srcOrd="0" destOrd="0" presId="urn:microsoft.com/office/officeart/2008/layout/AlternatingHexagons"/>
    <dgm:cxn modelId="{B37C6A78-43E4-48A2-84EA-0975B937F53A}" type="presParOf" srcId="{32C1E58D-E339-4FB0-8ED1-32D06CB0BC7B}" destId="{7FB7553A-22B5-4AFB-8C87-9E9EAC2C3629}" srcOrd="1" destOrd="0" presId="urn:microsoft.com/office/officeart/2008/layout/AlternatingHexagons"/>
    <dgm:cxn modelId="{5C12D09C-BD16-44C9-9DE7-D97A97B92361}" type="presParOf" srcId="{32C1E58D-E339-4FB0-8ED1-32D06CB0BC7B}" destId="{2B46F882-7AE5-436F-97C7-3871A8C8C8DC}" srcOrd="2" destOrd="0" presId="urn:microsoft.com/office/officeart/2008/layout/AlternatingHexagons"/>
    <dgm:cxn modelId="{D261E98B-D2E3-4469-B60B-D5532EA519D4}" type="presParOf" srcId="{32C1E58D-E339-4FB0-8ED1-32D06CB0BC7B}" destId="{0614CF23-3310-4EC4-A717-054E4AF55C56}" srcOrd="3" destOrd="0" presId="urn:microsoft.com/office/officeart/2008/layout/AlternatingHexagons"/>
    <dgm:cxn modelId="{D610B052-141D-4DF9-B4AF-F136F32E1E02}" type="presParOf" srcId="{32C1E58D-E339-4FB0-8ED1-32D06CB0BC7B}" destId="{9982C6E5-2927-4BFE-A760-71C7E02C4B0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86E449-69EB-4DAC-9C0C-809125BDD01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1ED3F38-830D-40A5-B4FC-6E8A7231C716}">
      <dgm:prSet phldrT="[Texte]" custT="1"/>
      <dgm:spPr/>
      <dgm:t>
        <a:bodyPr/>
        <a:lstStyle/>
        <a:p>
          <a:r>
            <a:rPr lang="fr-FR" sz="2800" b="1" dirty="0" smtClean="0">
              <a:solidFill>
                <a:schemeClr val="bg1"/>
              </a:solidFill>
            </a:rPr>
            <a:t>Internat </a:t>
          </a:r>
        </a:p>
        <a:p>
          <a:r>
            <a:rPr lang="fr-FR" sz="2800" b="1" dirty="0" smtClean="0">
              <a:solidFill>
                <a:schemeClr val="bg1"/>
              </a:solidFill>
            </a:rPr>
            <a:t>AJ </a:t>
          </a:r>
        </a:p>
        <a:p>
          <a:r>
            <a:rPr lang="fr-FR" sz="2800" b="1" dirty="0" smtClean="0">
              <a:solidFill>
                <a:schemeClr val="bg1"/>
              </a:solidFill>
            </a:rPr>
            <a:t>50 </a:t>
          </a:r>
          <a:r>
            <a:rPr lang="fr-FR" sz="3200" b="1" dirty="0" smtClean="0">
              <a:solidFill>
                <a:schemeClr val="bg1"/>
              </a:solidFill>
            </a:rPr>
            <a:t>places</a:t>
          </a:r>
          <a:r>
            <a:rPr lang="fr-FR" sz="4000" b="1" dirty="0" smtClean="0">
              <a:solidFill>
                <a:schemeClr val="bg1"/>
              </a:solidFill>
            </a:rPr>
            <a:t> </a:t>
          </a:r>
          <a:endParaRPr lang="fr-FR" sz="4000" b="1" dirty="0">
            <a:solidFill>
              <a:schemeClr val="bg1"/>
            </a:solidFill>
          </a:endParaRPr>
        </a:p>
      </dgm:t>
    </dgm:pt>
    <dgm:pt modelId="{2A173D94-706E-4170-8DE4-1633D5363AD1}" type="parTrans" cxnId="{701E2D81-45D2-4B37-83E1-661A1C95215B}">
      <dgm:prSet/>
      <dgm:spPr/>
      <dgm:t>
        <a:bodyPr/>
        <a:lstStyle/>
        <a:p>
          <a:endParaRPr lang="fr-FR"/>
        </a:p>
      </dgm:t>
    </dgm:pt>
    <dgm:pt modelId="{034B5CEE-9041-4BEB-9992-0B34F3544D2F}" type="sibTrans" cxnId="{701E2D81-45D2-4B37-83E1-661A1C95215B}">
      <dgm:prSet/>
      <dgm:spPr/>
      <dgm:t>
        <a:bodyPr/>
        <a:lstStyle/>
        <a:p>
          <a:r>
            <a:rPr lang="fr-FR" b="1" dirty="0" smtClean="0">
              <a:solidFill>
                <a:schemeClr val="bg1"/>
              </a:solidFill>
            </a:rPr>
            <a:t>Internat inclusif </a:t>
          </a:r>
        </a:p>
        <a:p>
          <a:r>
            <a:rPr lang="fr-FR" b="1" dirty="0" smtClean="0">
              <a:solidFill>
                <a:schemeClr val="bg1"/>
              </a:solidFill>
            </a:rPr>
            <a:t>4 places </a:t>
          </a:r>
          <a:endParaRPr lang="fr-FR" b="1" dirty="0">
            <a:solidFill>
              <a:schemeClr val="bg1"/>
            </a:solidFill>
          </a:endParaRPr>
        </a:p>
      </dgm:t>
    </dgm:pt>
    <dgm:pt modelId="{21F5F959-0D9B-406F-83D6-C8D9E8B1350B}">
      <dgm:prSet phldrT="[Texte]" custT="1"/>
      <dgm:spPr/>
      <dgm:t>
        <a:bodyPr/>
        <a:lstStyle/>
        <a:p>
          <a:r>
            <a:rPr lang="fr-FR" sz="1200" b="1" dirty="0" smtClean="0">
              <a:solidFill>
                <a:schemeClr val="bg1"/>
              </a:solidFill>
            </a:rPr>
            <a:t>Section autiste </a:t>
          </a:r>
        </a:p>
        <a:p>
          <a:r>
            <a:rPr lang="fr-FR" sz="1200" b="1" dirty="0" smtClean="0">
              <a:solidFill>
                <a:schemeClr val="bg1"/>
              </a:solidFill>
            </a:rPr>
            <a:t>8 places </a:t>
          </a:r>
          <a:endParaRPr lang="fr-FR" sz="1200" b="1" dirty="0">
            <a:solidFill>
              <a:schemeClr val="bg1"/>
            </a:solidFill>
          </a:endParaRPr>
        </a:p>
      </dgm:t>
    </dgm:pt>
    <dgm:pt modelId="{ED164889-87D1-4024-A21E-3A5546891FE5}" type="parTrans" cxnId="{64D96C60-75DE-4323-89B6-DE2D5DDC16AE}">
      <dgm:prSet/>
      <dgm:spPr/>
      <dgm:t>
        <a:bodyPr/>
        <a:lstStyle/>
        <a:p>
          <a:endParaRPr lang="fr-FR"/>
        </a:p>
      </dgm:t>
    </dgm:pt>
    <dgm:pt modelId="{EBFE5AF9-448E-4EB5-91D6-5F85E709E183}" type="sibTrans" cxnId="{64D96C60-75DE-4323-89B6-DE2D5DDC16AE}">
      <dgm:prSet/>
      <dgm:spPr/>
      <dgm:t>
        <a:bodyPr/>
        <a:lstStyle/>
        <a:p>
          <a:endParaRPr lang="fr-FR"/>
        </a:p>
      </dgm:t>
    </dgm:pt>
    <dgm:pt modelId="{21DF3F69-6412-4ADF-AB10-661C91BD87BB}" type="pres">
      <dgm:prSet presAssocID="{9186E449-69EB-4DAC-9C0C-809125BDD01F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D1E056BF-BDB8-42ED-9D01-0586E967FB91}" type="pres">
      <dgm:prSet presAssocID="{71ED3F38-830D-40A5-B4FC-6E8A7231C716}" presName="composite" presStyleCnt="0"/>
      <dgm:spPr/>
    </dgm:pt>
    <dgm:pt modelId="{F54D1BAB-9162-45C3-8367-F23747AF99F8}" type="pres">
      <dgm:prSet presAssocID="{71ED3F38-830D-40A5-B4FC-6E8A7231C716}" presName="Parent1" presStyleLbl="node1" presStyleIdx="0" presStyleCnt="4" custScaleX="161845" custScaleY="18835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FD349F5-8863-4C4A-B39A-1620AA490CFE}" type="pres">
      <dgm:prSet presAssocID="{71ED3F38-830D-40A5-B4FC-6E8A7231C716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010D1C-F462-467B-BCC0-AA284DBF8513}" type="pres">
      <dgm:prSet presAssocID="{71ED3F38-830D-40A5-B4FC-6E8A7231C716}" presName="BalanceSpacing" presStyleCnt="0"/>
      <dgm:spPr/>
    </dgm:pt>
    <dgm:pt modelId="{AE0D37E7-25C4-4A65-A43C-B3ABDFB5B8B0}" type="pres">
      <dgm:prSet presAssocID="{71ED3F38-830D-40A5-B4FC-6E8A7231C716}" presName="BalanceSpacing1" presStyleCnt="0"/>
      <dgm:spPr/>
    </dgm:pt>
    <dgm:pt modelId="{85B76778-4117-4BCB-8610-8F64C2AF5CDD}" type="pres">
      <dgm:prSet presAssocID="{034B5CEE-9041-4BEB-9992-0B34F3544D2F}" presName="Accent1Text" presStyleLbl="node1" presStyleIdx="1" presStyleCnt="4" custScaleX="58512" custScaleY="60561"/>
      <dgm:spPr/>
      <dgm:t>
        <a:bodyPr/>
        <a:lstStyle/>
        <a:p>
          <a:endParaRPr lang="fr-FR"/>
        </a:p>
      </dgm:t>
    </dgm:pt>
    <dgm:pt modelId="{E09CAC66-E94F-4DF9-86DD-8220F766596A}" type="pres">
      <dgm:prSet presAssocID="{034B5CEE-9041-4BEB-9992-0B34F3544D2F}" presName="spaceBetweenRectangles" presStyleCnt="0"/>
      <dgm:spPr/>
    </dgm:pt>
    <dgm:pt modelId="{08BA9381-A3F5-4400-A021-296C8994B8B8}" type="pres">
      <dgm:prSet presAssocID="{21F5F959-0D9B-406F-83D6-C8D9E8B1350B}" presName="composite" presStyleCnt="0"/>
      <dgm:spPr/>
    </dgm:pt>
    <dgm:pt modelId="{4966D436-413B-401D-AC38-109C27A6BEDA}" type="pres">
      <dgm:prSet presAssocID="{21F5F959-0D9B-406F-83D6-C8D9E8B1350B}" presName="Parent1" presStyleLbl="node1" presStyleIdx="2" presStyleCnt="4" custScaleX="60480" custScaleY="75807" custLinFactNeighborX="0" custLinFactNeighborY="-275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4DFF519-B3AE-4F90-89F3-14F42B26C4C1}" type="pres">
      <dgm:prSet presAssocID="{21F5F959-0D9B-406F-83D6-C8D9E8B1350B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4E1E5C-15CD-4A5E-8BC7-EC8569B7186D}" type="pres">
      <dgm:prSet presAssocID="{21F5F959-0D9B-406F-83D6-C8D9E8B1350B}" presName="BalanceSpacing" presStyleCnt="0"/>
      <dgm:spPr/>
    </dgm:pt>
    <dgm:pt modelId="{20980EA6-388E-439F-93AD-391B7573D775}" type="pres">
      <dgm:prSet presAssocID="{21F5F959-0D9B-406F-83D6-C8D9E8B1350B}" presName="BalanceSpacing1" presStyleCnt="0"/>
      <dgm:spPr/>
    </dgm:pt>
    <dgm:pt modelId="{D041757D-29FF-41CA-A236-8E7C06898906}" type="pres">
      <dgm:prSet presAssocID="{EBFE5AF9-448E-4EB5-91D6-5F85E709E183}" presName="Accent1Text" presStyleLbl="node1" presStyleIdx="3" presStyleCnt="4" custFlipVert="1" custScaleX="8619" custScaleY="2626" custLinFactNeighborX="61137" custLinFactNeighborY="10617"/>
      <dgm:spPr/>
      <dgm:t>
        <a:bodyPr/>
        <a:lstStyle/>
        <a:p>
          <a:endParaRPr lang="fr-FR"/>
        </a:p>
      </dgm:t>
    </dgm:pt>
  </dgm:ptLst>
  <dgm:cxnLst>
    <dgm:cxn modelId="{1810B846-A6C0-468F-AAFD-7B2E0F6368C1}" type="presOf" srcId="{9186E449-69EB-4DAC-9C0C-809125BDD01F}" destId="{21DF3F69-6412-4ADF-AB10-661C91BD87BB}" srcOrd="0" destOrd="0" presId="urn:microsoft.com/office/officeart/2008/layout/AlternatingHexagons"/>
    <dgm:cxn modelId="{D55B2861-28B8-45E5-BCEB-8DAEAAEDED2E}" type="presOf" srcId="{EBFE5AF9-448E-4EB5-91D6-5F85E709E183}" destId="{D041757D-29FF-41CA-A236-8E7C06898906}" srcOrd="0" destOrd="0" presId="urn:microsoft.com/office/officeart/2008/layout/AlternatingHexagons"/>
    <dgm:cxn modelId="{64D96C60-75DE-4323-89B6-DE2D5DDC16AE}" srcId="{9186E449-69EB-4DAC-9C0C-809125BDD01F}" destId="{21F5F959-0D9B-406F-83D6-C8D9E8B1350B}" srcOrd="1" destOrd="0" parTransId="{ED164889-87D1-4024-A21E-3A5546891FE5}" sibTransId="{EBFE5AF9-448E-4EB5-91D6-5F85E709E183}"/>
    <dgm:cxn modelId="{F76835C6-B481-470A-8487-A4E309AF1233}" type="presOf" srcId="{034B5CEE-9041-4BEB-9992-0B34F3544D2F}" destId="{85B76778-4117-4BCB-8610-8F64C2AF5CDD}" srcOrd="0" destOrd="0" presId="urn:microsoft.com/office/officeart/2008/layout/AlternatingHexagons"/>
    <dgm:cxn modelId="{701E2D81-45D2-4B37-83E1-661A1C95215B}" srcId="{9186E449-69EB-4DAC-9C0C-809125BDD01F}" destId="{71ED3F38-830D-40A5-B4FC-6E8A7231C716}" srcOrd="0" destOrd="0" parTransId="{2A173D94-706E-4170-8DE4-1633D5363AD1}" sibTransId="{034B5CEE-9041-4BEB-9992-0B34F3544D2F}"/>
    <dgm:cxn modelId="{7CCB2FE4-8D65-46D6-B08C-68BFDE4B81D5}" type="presOf" srcId="{21F5F959-0D9B-406F-83D6-C8D9E8B1350B}" destId="{4966D436-413B-401D-AC38-109C27A6BEDA}" srcOrd="0" destOrd="0" presId="urn:microsoft.com/office/officeart/2008/layout/AlternatingHexagons"/>
    <dgm:cxn modelId="{11B97BF3-6ED7-4F8F-8EA1-02BC28802966}" type="presOf" srcId="{71ED3F38-830D-40A5-B4FC-6E8A7231C716}" destId="{F54D1BAB-9162-45C3-8367-F23747AF99F8}" srcOrd="0" destOrd="0" presId="urn:microsoft.com/office/officeart/2008/layout/AlternatingHexagons"/>
    <dgm:cxn modelId="{A3ABCCF1-D35D-4144-8FC6-AF3082E9CB02}" type="presParOf" srcId="{21DF3F69-6412-4ADF-AB10-661C91BD87BB}" destId="{D1E056BF-BDB8-42ED-9D01-0586E967FB91}" srcOrd="0" destOrd="0" presId="urn:microsoft.com/office/officeart/2008/layout/AlternatingHexagons"/>
    <dgm:cxn modelId="{C007FBEE-9652-4E7F-AD15-C995CCA63C9C}" type="presParOf" srcId="{D1E056BF-BDB8-42ED-9D01-0586E967FB91}" destId="{F54D1BAB-9162-45C3-8367-F23747AF99F8}" srcOrd="0" destOrd="0" presId="urn:microsoft.com/office/officeart/2008/layout/AlternatingHexagons"/>
    <dgm:cxn modelId="{DC7EF646-2C3C-4D1A-AA54-D724A0BF464B}" type="presParOf" srcId="{D1E056BF-BDB8-42ED-9D01-0586E967FB91}" destId="{DFD349F5-8863-4C4A-B39A-1620AA490CFE}" srcOrd="1" destOrd="0" presId="urn:microsoft.com/office/officeart/2008/layout/AlternatingHexagons"/>
    <dgm:cxn modelId="{F4037852-1E08-4F0A-96D8-99F726C5E4C1}" type="presParOf" srcId="{D1E056BF-BDB8-42ED-9D01-0586E967FB91}" destId="{F6010D1C-F462-467B-BCC0-AA284DBF8513}" srcOrd="2" destOrd="0" presId="urn:microsoft.com/office/officeart/2008/layout/AlternatingHexagons"/>
    <dgm:cxn modelId="{DC2333BA-AC4E-45C1-A982-46D3DC699281}" type="presParOf" srcId="{D1E056BF-BDB8-42ED-9D01-0586E967FB91}" destId="{AE0D37E7-25C4-4A65-A43C-B3ABDFB5B8B0}" srcOrd="3" destOrd="0" presId="urn:microsoft.com/office/officeart/2008/layout/AlternatingHexagons"/>
    <dgm:cxn modelId="{5B17F6A0-FA59-412E-8E74-44E1D1FB6878}" type="presParOf" srcId="{D1E056BF-BDB8-42ED-9D01-0586E967FB91}" destId="{85B76778-4117-4BCB-8610-8F64C2AF5CDD}" srcOrd="4" destOrd="0" presId="urn:microsoft.com/office/officeart/2008/layout/AlternatingHexagons"/>
    <dgm:cxn modelId="{3EAF4714-AAAE-48A3-8CCF-A80AE1A2E1BE}" type="presParOf" srcId="{21DF3F69-6412-4ADF-AB10-661C91BD87BB}" destId="{E09CAC66-E94F-4DF9-86DD-8220F766596A}" srcOrd="1" destOrd="0" presId="urn:microsoft.com/office/officeart/2008/layout/AlternatingHexagons"/>
    <dgm:cxn modelId="{D940E5F2-E453-4358-A4EF-CBC2BF615254}" type="presParOf" srcId="{21DF3F69-6412-4ADF-AB10-661C91BD87BB}" destId="{08BA9381-A3F5-4400-A021-296C8994B8B8}" srcOrd="2" destOrd="0" presId="urn:microsoft.com/office/officeart/2008/layout/AlternatingHexagons"/>
    <dgm:cxn modelId="{E7863F5E-6ECF-47D6-9DB5-6B839227F970}" type="presParOf" srcId="{08BA9381-A3F5-4400-A021-296C8994B8B8}" destId="{4966D436-413B-401D-AC38-109C27A6BEDA}" srcOrd="0" destOrd="0" presId="urn:microsoft.com/office/officeart/2008/layout/AlternatingHexagons"/>
    <dgm:cxn modelId="{4F4E52CE-E518-472D-AE9A-814784E807D3}" type="presParOf" srcId="{08BA9381-A3F5-4400-A021-296C8994B8B8}" destId="{D4DFF519-B3AE-4F90-89F3-14F42B26C4C1}" srcOrd="1" destOrd="0" presId="urn:microsoft.com/office/officeart/2008/layout/AlternatingHexagons"/>
    <dgm:cxn modelId="{2D962510-A689-4956-A6DF-E6F3C668F6DB}" type="presParOf" srcId="{08BA9381-A3F5-4400-A021-296C8994B8B8}" destId="{334E1E5C-15CD-4A5E-8BC7-EC8569B7186D}" srcOrd="2" destOrd="0" presId="urn:microsoft.com/office/officeart/2008/layout/AlternatingHexagons"/>
    <dgm:cxn modelId="{5FE154BD-E15C-411B-833E-8A6F67E4BA6A}" type="presParOf" srcId="{08BA9381-A3F5-4400-A021-296C8994B8B8}" destId="{20980EA6-388E-439F-93AD-391B7573D775}" srcOrd="3" destOrd="0" presId="urn:microsoft.com/office/officeart/2008/layout/AlternatingHexagons"/>
    <dgm:cxn modelId="{8E7DB612-6FB1-4B62-B277-E29BBEF87A10}" type="presParOf" srcId="{08BA9381-A3F5-4400-A021-296C8994B8B8}" destId="{D041757D-29FF-41CA-A236-8E7C06898906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90910F-D3DC-476B-99C9-6649294F6963}">
      <dsp:nvSpPr>
        <dsp:cNvPr id="0" name=""/>
        <dsp:cNvSpPr/>
      </dsp:nvSpPr>
      <dsp:spPr>
        <a:xfrm rot="5400000">
          <a:off x="5512215" y="3454940"/>
          <a:ext cx="1606193" cy="160907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AJ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13 places Romagnat </a:t>
          </a:r>
          <a:endParaRPr lang="fr-FR" sz="1600" b="1" kern="1200" dirty="0">
            <a:solidFill>
              <a:schemeClr val="bg1"/>
            </a:solidFill>
          </a:endParaRPr>
        </a:p>
      </dsp:txBody>
      <dsp:txXfrm rot="-5400000">
        <a:off x="5778953" y="3724081"/>
        <a:ext cx="1072718" cy="1070795"/>
      </dsp:txXfrm>
    </dsp:sp>
    <dsp:sp modelId="{67DE3797-1FE5-4C03-9DCE-AACD902D5BD9}">
      <dsp:nvSpPr>
        <dsp:cNvPr id="0" name=""/>
        <dsp:cNvSpPr/>
      </dsp:nvSpPr>
      <dsp:spPr>
        <a:xfrm>
          <a:off x="5352280" y="322490"/>
          <a:ext cx="1792512" cy="963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29EC9-F84A-44D1-ABEE-A8C31AA516B1}">
      <dsp:nvSpPr>
        <dsp:cNvPr id="0" name=""/>
        <dsp:cNvSpPr/>
      </dsp:nvSpPr>
      <dsp:spPr>
        <a:xfrm rot="5400000">
          <a:off x="2298906" y="105654"/>
          <a:ext cx="1606193" cy="13973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1"/>
              </a:solidFill>
            </a:rPr>
            <a:t>AJ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1"/>
              </a:solidFill>
            </a:rPr>
            <a:t>13 places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1"/>
              </a:solidFill>
            </a:rPr>
            <a:t>Gerzat </a:t>
          </a:r>
          <a:endParaRPr lang="fr-FR" sz="1700" b="1" kern="1200" dirty="0">
            <a:solidFill>
              <a:schemeClr val="bg1"/>
            </a:solidFill>
          </a:endParaRPr>
        </a:p>
      </dsp:txBody>
      <dsp:txXfrm rot="-5400000">
        <a:off x="2621068" y="251550"/>
        <a:ext cx="961868" cy="1105597"/>
      </dsp:txXfrm>
    </dsp:sp>
    <dsp:sp modelId="{E6026856-E4F3-4B3F-BD55-E4C0ED5717A9}">
      <dsp:nvSpPr>
        <dsp:cNvPr id="0" name=""/>
        <dsp:cNvSpPr/>
      </dsp:nvSpPr>
      <dsp:spPr>
        <a:xfrm rot="5400000">
          <a:off x="2909190" y="1787160"/>
          <a:ext cx="2671421" cy="222095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Internat AJ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33 places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Cournon </a:t>
          </a:r>
          <a:endParaRPr lang="fr-FR" sz="2400" kern="1200" dirty="0">
            <a:solidFill>
              <a:schemeClr val="bg1"/>
            </a:solidFill>
          </a:endParaRPr>
        </a:p>
      </dsp:txBody>
      <dsp:txXfrm rot="-5400000">
        <a:off x="3473374" y="1969624"/>
        <a:ext cx="1543053" cy="1856025"/>
      </dsp:txXfrm>
    </dsp:sp>
    <dsp:sp modelId="{B91D6081-6AB9-43DE-ADF9-4AD6DC91C01C}">
      <dsp:nvSpPr>
        <dsp:cNvPr id="0" name=""/>
        <dsp:cNvSpPr/>
      </dsp:nvSpPr>
      <dsp:spPr>
        <a:xfrm>
          <a:off x="1362495" y="2218441"/>
          <a:ext cx="1734689" cy="963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22E0F-2252-414D-8387-54907EF96DF9}">
      <dsp:nvSpPr>
        <dsp:cNvPr id="0" name=""/>
        <dsp:cNvSpPr/>
      </dsp:nvSpPr>
      <dsp:spPr>
        <a:xfrm rot="5400000">
          <a:off x="5368201" y="1400551"/>
          <a:ext cx="1606193" cy="13973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/>
              </a:solidFill>
            </a:rPr>
            <a:t>AJ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bg1"/>
              </a:solidFill>
            </a:rPr>
            <a:t>13 places  Clermont </a:t>
          </a:r>
          <a:endParaRPr lang="fr-FR" sz="1800" kern="1200" dirty="0">
            <a:solidFill>
              <a:schemeClr val="bg1"/>
            </a:solidFill>
          </a:endParaRPr>
        </a:p>
      </dsp:txBody>
      <dsp:txXfrm rot="-5400000">
        <a:off x="5690363" y="1546447"/>
        <a:ext cx="961868" cy="1105597"/>
      </dsp:txXfrm>
    </dsp:sp>
    <dsp:sp modelId="{97AEA025-473F-4A7E-A0FD-0BEBFE962465}">
      <dsp:nvSpPr>
        <dsp:cNvPr id="0" name=""/>
        <dsp:cNvSpPr/>
      </dsp:nvSpPr>
      <dsp:spPr>
        <a:xfrm rot="5400000">
          <a:off x="-7888" y="2308317"/>
          <a:ext cx="1606193" cy="15535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</a:rPr>
            <a:t>AJ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</a:rPr>
            <a:t>13 places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>
              <a:solidFill>
                <a:schemeClr val="bg1"/>
              </a:solidFill>
            </a:rPr>
            <a:t>Cournon </a:t>
          </a:r>
          <a:endParaRPr lang="fr-FR" sz="1800" b="1" kern="1200" dirty="0">
            <a:solidFill>
              <a:schemeClr val="bg1"/>
            </a:solidFill>
          </a:endParaRPr>
        </a:p>
      </dsp:txBody>
      <dsp:txXfrm rot="-5400000">
        <a:off x="273105" y="2545330"/>
        <a:ext cx="1044206" cy="1079563"/>
      </dsp:txXfrm>
    </dsp:sp>
    <dsp:sp modelId="{2859BEE7-E518-47E7-A8A2-3F6EC9063589}">
      <dsp:nvSpPr>
        <dsp:cNvPr id="0" name=""/>
        <dsp:cNvSpPr/>
      </dsp:nvSpPr>
      <dsp:spPr>
        <a:xfrm>
          <a:off x="5352280" y="4114392"/>
          <a:ext cx="1792512" cy="963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3A4FC-C239-4A57-938D-1C752BB7B40F}">
      <dsp:nvSpPr>
        <dsp:cNvPr id="0" name=""/>
        <dsp:cNvSpPr/>
      </dsp:nvSpPr>
      <dsp:spPr>
        <a:xfrm rot="5400000">
          <a:off x="1525759" y="2356108"/>
          <a:ext cx="1606193" cy="139738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bg1"/>
              </a:solidFill>
            </a:rPr>
            <a:t>SESSAD 50 places Cournon </a:t>
          </a:r>
          <a:endParaRPr lang="fr-FR" sz="2000" kern="1200" dirty="0">
            <a:solidFill>
              <a:schemeClr val="bg1"/>
            </a:solidFill>
          </a:endParaRPr>
        </a:p>
      </dsp:txBody>
      <dsp:txXfrm rot="-5400000">
        <a:off x="1847921" y="2502004"/>
        <a:ext cx="961868" cy="11055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71F247-6D77-4D6C-B5F8-01D84456D8A4}">
      <dsp:nvSpPr>
        <dsp:cNvPr id="0" name=""/>
        <dsp:cNvSpPr/>
      </dsp:nvSpPr>
      <dsp:spPr>
        <a:xfrm rot="5400000">
          <a:off x="4505350" y="495276"/>
          <a:ext cx="1155364" cy="114141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PCPE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 dirty="0" smtClean="0">
              <a:solidFill>
                <a:schemeClr val="bg1"/>
              </a:solidFill>
            </a:rPr>
            <a:t>5 places </a:t>
          </a:r>
          <a:endParaRPr lang="fr-FR" sz="1600" b="1" kern="1200" dirty="0">
            <a:solidFill>
              <a:schemeClr val="bg1"/>
            </a:solidFill>
          </a:endParaRPr>
        </a:p>
      </dsp:txBody>
      <dsp:txXfrm rot="-5400000">
        <a:off x="4701412" y="679699"/>
        <a:ext cx="763240" cy="772568"/>
      </dsp:txXfrm>
    </dsp:sp>
    <dsp:sp modelId="{7F826D44-C100-4921-A788-CA626D0A44CC}">
      <dsp:nvSpPr>
        <dsp:cNvPr id="0" name=""/>
        <dsp:cNvSpPr/>
      </dsp:nvSpPr>
      <dsp:spPr>
        <a:xfrm>
          <a:off x="5536965" y="376836"/>
          <a:ext cx="2093839" cy="112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B6C688-EF5C-4BB0-9962-F79D995D9F70}">
      <dsp:nvSpPr>
        <dsp:cNvPr id="0" name=""/>
        <dsp:cNvSpPr/>
      </dsp:nvSpPr>
      <dsp:spPr>
        <a:xfrm rot="16200000" flipV="1">
          <a:off x="997080" y="1022337"/>
          <a:ext cx="45723" cy="31168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-5400000">
        <a:off x="916047" y="1162939"/>
        <a:ext cx="207790" cy="30482"/>
      </dsp:txXfrm>
    </dsp:sp>
    <dsp:sp modelId="{8F8CB0F5-1215-44B9-975C-4953A4A93C7C}">
      <dsp:nvSpPr>
        <dsp:cNvPr id="0" name=""/>
        <dsp:cNvSpPr/>
      </dsp:nvSpPr>
      <dsp:spPr>
        <a:xfrm rot="5400000">
          <a:off x="2629792" y="1211132"/>
          <a:ext cx="2313355" cy="235848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</a:rPr>
            <a:t>Internat AJ 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</a:rPr>
            <a:t>50 places </a:t>
          </a:r>
          <a:endParaRPr lang="fr-FR" sz="2800" b="1" kern="1200" dirty="0">
            <a:solidFill>
              <a:schemeClr val="bg1"/>
            </a:solidFill>
          </a:endParaRPr>
        </a:p>
      </dsp:txBody>
      <dsp:txXfrm rot="-5400000">
        <a:off x="3000308" y="1619256"/>
        <a:ext cx="1572323" cy="1542237"/>
      </dsp:txXfrm>
    </dsp:sp>
    <dsp:sp modelId="{B2E6848E-4735-40C4-8D54-0AA2E7600E0A}">
      <dsp:nvSpPr>
        <dsp:cNvPr id="0" name=""/>
        <dsp:cNvSpPr/>
      </dsp:nvSpPr>
      <dsp:spPr>
        <a:xfrm>
          <a:off x="876483" y="1827514"/>
          <a:ext cx="2026296" cy="112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57AC6-78B5-4BF9-8887-C54BD27FEBD2}">
      <dsp:nvSpPr>
        <dsp:cNvPr id="0" name=""/>
        <dsp:cNvSpPr/>
      </dsp:nvSpPr>
      <dsp:spPr>
        <a:xfrm rot="5400000">
          <a:off x="4774583" y="1518711"/>
          <a:ext cx="2308251" cy="16322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b="1" kern="1200" dirty="0" smtClean="0">
              <a:solidFill>
                <a:schemeClr val="bg1"/>
              </a:solidFill>
            </a:rPr>
            <a:t>SESSAD 35 places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700" kern="1200" dirty="0"/>
        </a:p>
      </dsp:txBody>
      <dsp:txXfrm rot="-5400000">
        <a:off x="5344776" y="1509112"/>
        <a:ext cx="1167864" cy="1651493"/>
      </dsp:txXfrm>
    </dsp:sp>
    <dsp:sp modelId="{F8149A66-6E3C-423E-A2C8-CC6B0334C509}">
      <dsp:nvSpPr>
        <dsp:cNvPr id="0" name=""/>
        <dsp:cNvSpPr/>
      </dsp:nvSpPr>
      <dsp:spPr>
        <a:xfrm rot="5400000">
          <a:off x="4126519" y="3174889"/>
          <a:ext cx="1876200" cy="163229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1"/>
              </a:solidFill>
            </a:rPr>
            <a:t>SAFI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>
              <a:solidFill>
                <a:schemeClr val="bg1"/>
              </a:solidFill>
            </a:rPr>
            <a:t>10 places SESSAD Pro</a:t>
          </a:r>
          <a:endParaRPr lang="fr-FR" sz="1700" b="1" kern="1200" dirty="0">
            <a:solidFill>
              <a:schemeClr val="bg1"/>
            </a:solidFill>
          </a:endParaRPr>
        </a:p>
      </dsp:txBody>
      <dsp:txXfrm rot="-5400000">
        <a:off x="4502838" y="3345312"/>
        <a:ext cx="1123562" cy="1291451"/>
      </dsp:txXfrm>
    </dsp:sp>
    <dsp:sp modelId="{7FB7553A-22B5-4AFB-8C87-9E9EAC2C3629}">
      <dsp:nvSpPr>
        <dsp:cNvPr id="0" name=""/>
        <dsp:cNvSpPr/>
      </dsp:nvSpPr>
      <dsp:spPr>
        <a:xfrm>
          <a:off x="5536965" y="3638611"/>
          <a:ext cx="2093839" cy="1125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2C6E5-2927-4BFE-A760-71C7E02C4B01}">
      <dsp:nvSpPr>
        <dsp:cNvPr id="0" name=""/>
        <dsp:cNvSpPr/>
      </dsp:nvSpPr>
      <dsp:spPr>
        <a:xfrm rot="5400000">
          <a:off x="3005616" y="3791729"/>
          <a:ext cx="1387994" cy="12065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SAFI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6 places FAP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smtClean="0">
              <a:solidFill>
                <a:schemeClr val="bg1"/>
              </a:solidFill>
            </a:rPr>
            <a:t>6 places SAVS</a:t>
          </a:r>
          <a:endParaRPr lang="fr-FR" sz="1400" b="1" kern="1200" dirty="0">
            <a:solidFill>
              <a:schemeClr val="bg1"/>
            </a:solidFill>
          </a:endParaRPr>
        </a:p>
      </dsp:txBody>
      <dsp:txXfrm rot="-5400000">
        <a:off x="3284287" y="3917215"/>
        <a:ext cx="830651" cy="9555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4D1BAB-9162-45C3-8367-F23747AF99F8}">
      <dsp:nvSpPr>
        <dsp:cNvPr id="0" name=""/>
        <dsp:cNvSpPr/>
      </dsp:nvSpPr>
      <dsp:spPr>
        <a:xfrm rot="5400000">
          <a:off x="2925139" y="396311"/>
          <a:ext cx="3115781" cy="232923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</a:rPr>
            <a:t>Internat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</a:rPr>
            <a:t>AJ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bg1"/>
              </a:solidFill>
            </a:rPr>
            <a:t>50 </a:t>
          </a:r>
          <a:r>
            <a:rPr lang="fr-FR" sz="3200" b="1" kern="1200" dirty="0" smtClean="0">
              <a:solidFill>
                <a:schemeClr val="bg1"/>
              </a:solidFill>
            </a:rPr>
            <a:t>places</a:t>
          </a:r>
          <a:r>
            <a:rPr lang="fr-FR" sz="4000" b="1" kern="1200" dirty="0" smtClean="0">
              <a:solidFill>
                <a:schemeClr val="bg1"/>
              </a:solidFill>
            </a:rPr>
            <a:t> </a:t>
          </a:r>
          <a:endParaRPr lang="fr-FR" sz="4000" b="1" kern="1200" dirty="0">
            <a:solidFill>
              <a:schemeClr val="bg1"/>
            </a:solidFill>
          </a:endParaRPr>
        </a:p>
      </dsp:txBody>
      <dsp:txXfrm rot="-5400000">
        <a:off x="3657619" y="456788"/>
        <a:ext cx="1650821" cy="2208279"/>
      </dsp:txXfrm>
    </dsp:sp>
    <dsp:sp modelId="{DFD349F5-8863-4C4A-B39A-1620AA490CFE}">
      <dsp:nvSpPr>
        <dsp:cNvPr id="0" name=""/>
        <dsp:cNvSpPr/>
      </dsp:nvSpPr>
      <dsp:spPr>
        <a:xfrm>
          <a:off x="5246289" y="1064661"/>
          <a:ext cx="1846114" cy="992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B76778-4117-4BCB-8610-8F64C2AF5CDD}">
      <dsp:nvSpPr>
        <dsp:cNvPr id="0" name=""/>
        <dsp:cNvSpPr/>
      </dsp:nvSpPr>
      <dsp:spPr>
        <a:xfrm rot="5400000">
          <a:off x="2427813" y="1139883"/>
          <a:ext cx="1001814" cy="84209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Internat inclusif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4 places </a:t>
          </a:r>
          <a:endParaRPr lang="fr-FR" sz="1200" b="1" kern="1200" dirty="0">
            <a:solidFill>
              <a:schemeClr val="bg1"/>
            </a:solidFill>
          </a:endParaRPr>
        </a:p>
      </dsp:txBody>
      <dsp:txXfrm rot="-5400000">
        <a:off x="2636835" y="1213680"/>
        <a:ext cx="583770" cy="694496"/>
      </dsp:txXfrm>
    </dsp:sp>
    <dsp:sp modelId="{4966D436-413B-401D-AC38-109C27A6BEDA}">
      <dsp:nvSpPr>
        <dsp:cNvPr id="0" name=""/>
        <dsp:cNvSpPr/>
      </dsp:nvSpPr>
      <dsp:spPr>
        <a:xfrm rot="5400000">
          <a:off x="3075889" y="2804668"/>
          <a:ext cx="1254018" cy="87041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Section autiste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b="1" kern="1200" dirty="0" smtClean="0">
              <a:solidFill>
                <a:schemeClr val="bg1"/>
              </a:solidFill>
            </a:rPr>
            <a:t>8 places </a:t>
          </a:r>
          <a:endParaRPr lang="fr-FR" sz="1200" b="1" kern="1200" dirty="0">
            <a:solidFill>
              <a:schemeClr val="bg1"/>
            </a:solidFill>
          </a:endParaRPr>
        </a:p>
      </dsp:txBody>
      <dsp:txXfrm rot="-5400000">
        <a:off x="3390572" y="2789902"/>
        <a:ext cx="624651" cy="899946"/>
      </dsp:txXfrm>
    </dsp:sp>
    <dsp:sp modelId="{D4DFF519-B3AE-4F90-89F3-14F42B26C4C1}">
      <dsp:nvSpPr>
        <dsp:cNvPr id="0" name=""/>
        <dsp:cNvSpPr/>
      </dsp:nvSpPr>
      <dsp:spPr>
        <a:xfrm>
          <a:off x="1137195" y="3199545"/>
          <a:ext cx="1786562" cy="992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1757D-29FF-41CA-A236-8E7C06898906}">
      <dsp:nvSpPr>
        <dsp:cNvPr id="0" name=""/>
        <dsp:cNvSpPr/>
      </dsp:nvSpPr>
      <dsp:spPr>
        <a:xfrm rot="16200000" flipV="1">
          <a:off x="6115356" y="3809420"/>
          <a:ext cx="43439" cy="124042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-5400000">
        <a:off x="6095729" y="3856961"/>
        <a:ext cx="82694" cy="28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EDF43-CF7B-455B-B47D-152B37AE334F}" type="datetimeFigureOut">
              <a:rPr lang="fr-FR" smtClean="0"/>
              <a:t>10/04/2019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8783A-A303-4798-9C9C-33E504CF13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8050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05443-B1C3-4D08-BFA1-55B01DFA24C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5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COOPERER un processus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ALTERIS ARERAM </a:t>
            </a:r>
          </a:p>
          <a:p>
            <a:r>
              <a:rPr lang="fr-FR" dirty="0" smtClean="0"/>
              <a:t>UNE RENCONTRE, DES BESOINS, UNE METHODE, DES ETAPES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6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7188" y="385093"/>
            <a:ext cx="9613861" cy="1080938"/>
          </a:xfrm>
        </p:spPr>
        <p:txBody>
          <a:bodyPr>
            <a:normAutofit/>
          </a:bodyPr>
          <a:lstStyle/>
          <a:p>
            <a:r>
              <a:rPr lang="fr-FR" dirty="0" smtClean="0"/>
              <a:t>2015 Jean Laporte en cours de DITEP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629127"/>
              </p:ext>
            </p:extLst>
          </p:nvPr>
        </p:nvGraphicFramePr>
        <p:xfrm>
          <a:off x="1703512" y="1268760"/>
          <a:ext cx="85072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4139237" y="5251807"/>
            <a:ext cx="1397388" cy="1606193"/>
            <a:chOff x="72005" y="2592283"/>
            <a:chExt cx="1397388" cy="1606193"/>
          </a:xfrm>
        </p:grpSpPr>
        <p:sp>
          <p:nvSpPr>
            <p:cNvPr id="7" name="Hexagone 6"/>
            <p:cNvSpPr/>
            <p:nvPr/>
          </p:nvSpPr>
          <p:spPr>
            <a:xfrm rot="5400000">
              <a:off x="-32398" y="2696686"/>
              <a:ext cx="1606193" cy="1397388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e 4"/>
            <p:cNvSpPr/>
            <p:nvPr/>
          </p:nvSpPr>
          <p:spPr>
            <a:xfrm>
              <a:off x="289764" y="2842582"/>
              <a:ext cx="961868" cy="110559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dirty="0">
                  <a:solidFill>
                    <a:schemeClr val="bg1"/>
                  </a:solidFill>
                </a:rPr>
                <a:t>AJ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dirty="0" smtClean="0">
                  <a:solidFill>
                    <a:schemeClr val="bg1"/>
                  </a:solidFill>
                </a:rPr>
                <a:t>13 </a:t>
              </a:r>
              <a:r>
                <a:rPr lang="fr-FR" sz="1600" b="1" dirty="0">
                  <a:solidFill>
                    <a:schemeClr val="bg1"/>
                  </a:solidFill>
                </a:rPr>
                <a:t>places </a:t>
              </a:r>
            </a:p>
            <a:p>
              <a:pPr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dirty="0">
                  <a:solidFill>
                    <a:schemeClr val="bg1"/>
                  </a:solidFill>
                </a:rPr>
                <a:t>Le Pradeau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9867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53" y="753228"/>
            <a:ext cx="10175429" cy="1080938"/>
          </a:xfrm>
        </p:spPr>
        <p:txBody>
          <a:bodyPr>
            <a:normAutofit/>
          </a:bodyPr>
          <a:lstStyle/>
          <a:p>
            <a:r>
              <a:rPr lang="fr-FR" sz="3200" dirty="0" smtClean="0"/>
              <a:t>2016 IME Farandole préfiguration d’une plateforme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686858"/>
              </p:ext>
            </p:extLst>
          </p:nvPr>
        </p:nvGraphicFramePr>
        <p:xfrm>
          <a:off x="1703512" y="1600200"/>
          <a:ext cx="8507288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55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2015 IME Edouard Seguin en réflexion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912328"/>
              </p:ext>
            </p:extLst>
          </p:nvPr>
        </p:nvGraphicFramePr>
        <p:xfrm>
          <a:off x="1981200" y="233203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41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e 71"/>
          <p:cNvGrpSpPr/>
          <p:nvPr/>
        </p:nvGrpSpPr>
        <p:grpSpPr>
          <a:xfrm>
            <a:off x="14605" y="725858"/>
            <a:ext cx="3910731" cy="5734924"/>
            <a:chOff x="-52208" y="951228"/>
            <a:chExt cx="10208100" cy="9666790"/>
          </a:xfrm>
        </p:grpSpPr>
        <p:grpSp>
          <p:nvGrpSpPr>
            <p:cNvPr id="5" name="Groupe 4"/>
            <p:cNvGrpSpPr/>
            <p:nvPr/>
          </p:nvGrpSpPr>
          <p:grpSpPr>
            <a:xfrm>
              <a:off x="-52208" y="951228"/>
              <a:ext cx="10208100" cy="9666790"/>
              <a:chOff x="5586101" y="1017654"/>
              <a:chExt cx="10208100" cy="9666790"/>
            </a:xfrm>
          </p:grpSpPr>
          <p:grpSp>
            <p:nvGrpSpPr>
              <p:cNvPr id="7" name="Groupe 6"/>
              <p:cNvGrpSpPr/>
              <p:nvPr/>
            </p:nvGrpSpPr>
            <p:grpSpPr>
              <a:xfrm>
                <a:off x="5586101" y="1017654"/>
                <a:ext cx="10208100" cy="9666790"/>
                <a:chOff x="5586101" y="1017654"/>
                <a:chExt cx="10208100" cy="966679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15373870" y="5564444"/>
                  <a:ext cx="420331" cy="3848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713095"/>
                  <a:endParaRPr lang="fr-FR" sz="1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" name="ZoneTexte 10"/>
                <p:cNvSpPr txBox="1"/>
                <p:nvPr/>
              </p:nvSpPr>
              <p:spPr>
                <a:xfrm>
                  <a:off x="6024916" y="7720777"/>
                  <a:ext cx="2054216" cy="2963667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M</a:t>
                  </a:r>
                </a:p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É</a:t>
                  </a:r>
                </a:p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D</a:t>
                  </a:r>
                </a:p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E</a:t>
                  </a:r>
                </a:p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C</a:t>
                  </a:r>
                </a:p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I</a:t>
                  </a:r>
                </a:p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N</a:t>
                  </a:r>
                </a:p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S</a:t>
                  </a:r>
                </a:p>
              </p:txBody>
            </p:sp>
            <p:sp>
              <p:nvSpPr>
                <p:cNvPr id="12" name="Ellipse 11"/>
                <p:cNvSpPr/>
                <p:nvPr/>
              </p:nvSpPr>
              <p:spPr>
                <a:xfrm>
                  <a:off x="8126989" y="2155026"/>
                  <a:ext cx="7481898" cy="7466925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 defTabSz="713095"/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cxnSp>
              <p:nvCxnSpPr>
                <p:cNvPr id="22" name="Connecteur droit avec flèche 21"/>
                <p:cNvCxnSpPr/>
                <p:nvPr/>
              </p:nvCxnSpPr>
              <p:spPr>
                <a:xfrm flipH="1">
                  <a:off x="10306333" y="9203783"/>
                  <a:ext cx="420331" cy="823208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avec flèche 22"/>
                <p:cNvCxnSpPr/>
                <p:nvPr/>
              </p:nvCxnSpPr>
              <p:spPr>
                <a:xfrm>
                  <a:off x="13786981" y="8956909"/>
                  <a:ext cx="441147" cy="772756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avec flèche 23"/>
                <p:cNvCxnSpPr/>
                <p:nvPr/>
              </p:nvCxnSpPr>
              <p:spPr>
                <a:xfrm>
                  <a:off x="8807637" y="3201369"/>
                  <a:ext cx="771805" cy="746230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Connecteur droit avec flèche 24"/>
                <p:cNvCxnSpPr/>
                <p:nvPr/>
              </p:nvCxnSpPr>
              <p:spPr>
                <a:xfrm flipH="1">
                  <a:off x="7729557" y="4993071"/>
                  <a:ext cx="1019578" cy="0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6" name="Rectangle 25"/>
                <p:cNvSpPr/>
                <p:nvPr/>
              </p:nvSpPr>
              <p:spPr>
                <a:xfrm>
                  <a:off x="8401782" y="3921449"/>
                  <a:ext cx="5128816" cy="634385"/>
                </a:xfrm>
                <a:prstGeom prst="rect">
                  <a:avLst/>
                </a:prstGeom>
                <a:noFill/>
              </p:spPr>
              <p:txBody>
                <a:bodyPr wrap="none" lIns="96450" tIns="48225" rIns="96450" bIns="48225">
                  <a:spAutoFit/>
                </a:bodyPr>
                <a:lstStyle/>
                <a:p>
                  <a:pPr algn="ctr" defTabSz="713095"/>
                  <a:r>
                    <a:rPr lang="fr-FR" sz="1900" b="1" dirty="0">
                      <a:ln w="1905"/>
                      <a:solidFill>
                        <a:srgbClr val="CC3399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IME FARANDOLE</a:t>
                  </a: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10235456" y="7781734"/>
                  <a:ext cx="2930269" cy="1060168"/>
                </a:xfrm>
                <a:prstGeom prst="rect">
                  <a:avLst/>
                </a:prstGeom>
                <a:noFill/>
              </p:spPr>
              <p:txBody>
                <a:bodyPr wrap="none" lIns="96450" tIns="48225" rIns="96450" bIns="48225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 defTabSz="713095"/>
                  <a:r>
                    <a:rPr lang="fr-FR" sz="1900" b="1" spc="25" dirty="0">
                      <a:ln w="11430">
                        <a:solidFill>
                          <a:srgbClr val="CC3399"/>
                        </a:solidFill>
                      </a:ln>
                      <a:solidFill>
                        <a:srgbClr val="CC3399"/>
                      </a:solidFill>
                    </a:rPr>
                    <a:t>SESSAD</a:t>
                  </a:r>
                </a:p>
                <a:p>
                  <a:pPr algn="ctr" defTabSz="713095"/>
                  <a:r>
                    <a:rPr lang="fr-FR" sz="1700" b="1" spc="25" dirty="0">
                      <a:ln w="11430">
                        <a:solidFill>
                          <a:srgbClr val="CC3399"/>
                        </a:solidFill>
                      </a:ln>
                      <a:solidFill>
                        <a:srgbClr val="CC3399"/>
                      </a:solidFill>
                    </a:rPr>
                    <a:t>EBA </a:t>
                  </a:r>
                  <a:r>
                    <a:rPr lang="fr-FR" sz="1700" b="1" spc="25" dirty="0" smtClean="0">
                      <a:ln w="11430">
                        <a:solidFill>
                          <a:srgbClr val="CC3399"/>
                        </a:solidFill>
                      </a:ln>
                      <a:solidFill>
                        <a:srgbClr val="CC3399"/>
                      </a:solidFill>
                    </a:rPr>
                    <a:t>suivi</a:t>
                  </a:r>
                  <a:endParaRPr lang="fr-FR" sz="1700" b="1" spc="25" dirty="0">
                    <a:ln w="11430">
                      <a:solidFill>
                        <a:srgbClr val="CC3399"/>
                      </a:solidFill>
                    </a:ln>
                    <a:solidFill>
                      <a:srgbClr val="CC3399"/>
                    </a:solidFill>
                  </a:endParaRPr>
                </a:p>
              </p:txBody>
            </p:sp>
            <p:sp>
              <p:nvSpPr>
                <p:cNvPr id="28" name="ZoneTexte 27"/>
                <p:cNvSpPr txBox="1"/>
                <p:nvPr/>
              </p:nvSpPr>
              <p:spPr>
                <a:xfrm>
                  <a:off x="12438574" y="1017654"/>
                  <a:ext cx="1762478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Sport</a:t>
                  </a:r>
                </a:p>
              </p:txBody>
            </p:sp>
            <p:sp>
              <p:nvSpPr>
                <p:cNvPr id="31" name="ZoneTexte 30"/>
                <p:cNvSpPr txBox="1"/>
                <p:nvPr/>
              </p:nvSpPr>
              <p:spPr>
                <a:xfrm>
                  <a:off x="5586101" y="4738494"/>
                  <a:ext cx="2409134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Collèges</a:t>
                  </a:r>
                </a:p>
              </p:txBody>
            </p:sp>
            <p:sp>
              <p:nvSpPr>
                <p:cNvPr id="32" name="ZoneTexte 31"/>
                <p:cNvSpPr txBox="1"/>
                <p:nvPr/>
              </p:nvSpPr>
              <p:spPr>
                <a:xfrm>
                  <a:off x="10894321" y="9864685"/>
                  <a:ext cx="2523654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Familles</a:t>
                  </a:r>
                </a:p>
              </p:txBody>
            </p:sp>
            <p:cxnSp>
              <p:nvCxnSpPr>
                <p:cNvPr id="33" name="Connecteur droit avec flèche 32"/>
                <p:cNvCxnSpPr/>
                <p:nvPr/>
              </p:nvCxnSpPr>
              <p:spPr>
                <a:xfrm>
                  <a:off x="11629454" y="6949008"/>
                  <a:ext cx="0" cy="867414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necteur droit avec flèche 34"/>
                <p:cNvCxnSpPr/>
                <p:nvPr/>
              </p:nvCxnSpPr>
              <p:spPr>
                <a:xfrm flipH="1">
                  <a:off x="7812975" y="8142545"/>
                  <a:ext cx="1210630" cy="311180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Parenthèse ouvrante 7"/>
              <p:cNvSpPr/>
              <p:nvPr/>
            </p:nvSpPr>
            <p:spPr>
              <a:xfrm rot="5400000">
                <a:off x="11461892" y="5101246"/>
                <a:ext cx="701125" cy="5711272"/>
              </a:xfrm>
              <a:prstGeom prst="leftBracket">
                <a:avLst>
                  <a:gd name="adj" fmla="val 580731"/>
                </a:avLst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96450" tIns="48225" rIns="96450" bIns="48225" spcCol="0" rtlCol="0" anchor="ctr"/>
              <a:lstStyle/>
              <a:p>
                <a:pPr algn="ctr" defTabSz="713095"/>
                <a:endParaRPr lang="fr-FR" sz="1400">
                  <a:solidFill>
                    <a:prstClr val="black"/>
                  </a:solidFill>
                </a:endParaRPr>
              </a:p>
            </p:txBody>
          </p:sp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17878" y="4854483"/>
              <a:ext cx="2831967" cy="1671962"/>
            </a:xfrm>
            <a:prstGeom prst="rect">
              <a:avLst/>
            </a:prstGeom>
          </p:spPr>
        </p:pic>
      </p:grpSp>
      <p:grpSp>
        <p:nvGrpSpPr>
          <p:cNvPr id="84" name="Groupe 83"/>
          <p:cNvGrpSpPr/>
          <p:nvPr/>
        </p:nvGrpSpPr>
        <p:grpSpPr>
          <a:xfrm>
            <a:off x="7333730" y="1181374"/>
            <a:ext cx="4064030" cy="4834495"/>
            <a:chOff x="7757171" y="1261663"/>
            <a:chExt cx="11306266" cy="9303515"/>
          </a:xfrm>
        </p:grpSpPr>
        <p:sp>
          <p:nvSpPr>
            <p:cNvPr id="85" name="Ellipse 84"/>
            <p:cNvSpPr/>
            <p:nvPr/>
          </p:nvSpPr>
          <p:spPr>
            <a:xfrm>
              <a:off x="7910971" y="2336370"/>
              <a:ext cx="7481898" cy="7466924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713095"/>
              <a:endParaRPr lang="fr-FR" sz="1400">
                <a:solidFill>
                  <a:prstClr val="black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0199147" y="2390165"/>
              <a:ext cx="420331" cy="3848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13095"/>
              <a:endParaRPr lang="fr-FR" sz="1400">
                <a:solidFill>
                  <a:prstClr val="white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2852520" y="2428653"/>
              <a:ext cx="420331" cy="3848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13095"/>
              <a:endParaRPr lang="fr-FR" sz="1400">
                <a:solidFill>
                  <a:prstClr val="white"/>
                </a:solidFill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8121137" y="7509241"/>
              <a:ext cx="420331" cy="3848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713095"/>
              <a:endParaRPr lang="fr-FR" sz="1400">
                <a:solidFill>
                  <a:prstClr val="white"/>
                </a:solidFill>
              </a:endParaRPr>
            </a:p>
          </p:txBody>
        </p:sp>
        <p:cxnSp>
          <p:nvCxnSpPr>
            <p:cNvPr id="93" name="Connecteur droit avec flèche 92"/>
            <p:cNvCxnSpPr/>
            <p:nvPr/>
          </p:nvCxnSpPr>
          <p:spPr>
            <a:xfrm flipV="1">
              <a:off x="12839054" y="2023547"/>
              <a:ext cx="420331" cy="1154680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4" name="Connecteur droit avec flèche 93"/>
            <p:cNvCxnSpPr/>
            <p:nvPr/>
          </p:nvCxnSpPr>
          <p:spPr>
            <a:xfrm flipH="1" flipV="1">
              <a:off x="10140756" y="2023547"/>
              <a:ext cx="1039665" cy="1618171"/>
            </a:xfrm>
            <a:prstGeom prst="straightConnector1">
              <a:avLst/>
            </a:prstGeom>
            <a:ln w="76200">
              <a:solidFill>
                <a:srgbClr val="00B0F0"/>
              </a:solidFill>
              <a:headEnd type="arrow" w="med" len="med"/>
              <a:tailEnd type="arrow" w="med" len="med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5" name="Connecteur droit avec flèche 94"/>
            <p:cNvCxnSpPr/>
            <p:nvPr/>
          </p:nvCxnSpPr>
          <p:spPr>
            <a:xfrm flipH="1">
              <a:off x="9184517" y="8936601"/>
              <a:ext cx="420331" cy="823208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6" name="Connecteur droit avec flèche 95"/>
            <p:cNvCxnSpPr/>
            <p:nvPr/>
          </p:nvCxnSpPr>
          <p:spPr>
            <a:xfrm>
              <a:off x="13559324" y="9157111"/>
              <a:ext cx="441147" cy="772756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99" name="Rectangle 98"/>
            <p:cNvSpPr/>
            <p:nvPr/>
          </p:nvSpPr>
          <p:spPr>
            <a:xfrm>
              <a:off x="8723089" y="4170658"/>
              <a:ext cx="6172540" cy="634385"/>
            </a:xfrm>
            <a:prstGeom prst="rect">
              <a:avLst/>
            </a:prstGeom>
            <a:noFill/>
          </p:spPr>
          <p:txBody>
            <a:bodyPr wrap="none" lIns="96450" tIns="48225" rIns="96450" bIns="48225">
              <a:spAutoFit/>
            </a:bodyPr>
            <a:lstStyle/>
            <a:p>
              <a:pPr algn="ctr" defTabSz="713095"/>
              <a:r>
                <a:rPr lang="fr-FR" sz="1900" b="1" dirty="0">
                  <a:ln w="1905"/>
                  <a:solidFill>
                    <a:srgbClr val="CC33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IME Edouard Seguin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12628884" y="1266860"/>
              <a:ext cx="2266748" cy="602021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 defTabSz="713095"/>
              <a:r>
                <a:rPr lang="fr-FR" sz="1400" b="1" dirty="0"/>
                <a:t>Sport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8229416" y="1261663"/>
              <a:ext cx="2590938" cy="607218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 defTabSz="713095"/>
              <a:r>
                <a:rPr lang="fr-FR" sz="1400" b="1" dirty="0"/>
                <a:t>Famille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10591853" y="10056024"/>
              <a:ext cx="2667532" cy="509154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 defTabSz="713095"/>
              <a:r>
                <a:rPr lang="fr-FR" sz="1400" b="1" dirty="0">
                  <a:solidFill>
                    <a:prstClr val="black"/>
                  </a:solidFill>
                </a:rPr>
                <a:t>Familles</a:t>
              </a:r>
            </a:p>
          </p:txBody>
        </p:sp>
        <p:cxnSp>
          <p:nvCxnSpPr>
            <p:cNvPr id="105" name="Connecteur droit avec flèche 104"/>
            <p:cNvCxnSpPr/>
            <p:nvPr/>
          </p:nvCxnSpPr>
          <p:spPr>
            <a:xfrm flipH="1">
              <a:off x="7757171" y="7387541"/>
              <a:ext cx="885287" cy="509275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06" name="ZoneTexte 105"/>
            <p:cNvSpPr txBox="1"/>
            <p:nvPr/>
          </p:nvSpPr>
          <p:spPr>
            <a:xfrm>
              <a:off x="14149375" y="2180750"/>
              <a:ext cx="2232832" cy="509154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 defTabSz="713095"/>
              <a:r>
                <a:rPr lang="fr-FR" sz="1400" b="1" dirty="0">
                  <a:solidFill>
                    <a:prstClr val="black"/>
                  </a:solidFill>
                </a:rPr>
                <a:t>Culture</a:t>
              </a:r>
            </a:p>
          </p:txBody>
        </p:sp>
        <p:cxnSp>
          <p:nvCxnSpPr>
            <p:cNvPr id="107" name="Connecteur droit avec flèche 106"/>
            <p:cNvCxnSpPr/>
            <p:nvPr/>
          </p:nvCxnSpPr>
          <p:spPr>
            <a:xfrm>
              <a:off x="15074121" y="5652864"/>
              <a:ext cx="1336329" cy="152399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8" name="Connecteur droit avec flèche 107"/>
            <p:cNvCxnSpPr/>
            <p:nvPr/>
          </p:nvCxnSpPr>
          <p:spPr>
            <a:xfrm flipV="1">
              <a:off x="14133628" y="2921845"/>
              <a:ext cx="1240242" cy="1166409"/>
            </a:xfrm>
            <a:prstGeom prst="straightConnector1">
              <a:avLst/>
            </a:prstGeom>
            <a:ln w="76200">
              <a:solidFill>
                <a:srgbClr val="92D050"/>
              </a:solidFill>
              <a:headEnd type="triangle"/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pic>
          <p:nvPicPr>
            <p:cNvPr id="110" name="Image 10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5358" y="5167061"/>
              <a:ext cx="2194936" cy="1640733"/>
            </a:xfrm>
            <a:prstGeom prst="rect">
              <a:avLst/>
            </a:prstGeom>
          </p:spPr>
        </p:pic>
        <p:sp>
          <p:nvSpPr>
            <p:cNvPr id="114" name="ZoneTexte 113"/>
            <p:cNvSpPr txBox="1"/>
            <p:nvPr/>
          </p:nvSpPr>
          <p:spPr>
            <a:xfrm>
              <a:off x="11180420" y="3217155"/>
              <a:ext cx="1868797" cy="509154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 defTabSz="713095"/>
              <a:r>
                <a:rPr lang="fr-FR" sz="1400" b="1" dirty="0" smtClean="0">
                  <a:solidFill>
                    <a:prstClr val="black"/>
                  </a:solidFill>
                </a:rPr>
                <a:t> </a:t>
              </a:r>
              <a:endParaRPr lang="fr-FR" sz="1400" b="1" dirty="0">
                <a:solidFill>
                  <a:prstClr val="black"/>
                </a:solidFill>
              </a:endParaRP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16842974" y="5555080"/>
              <a:ext cx="2220463" cy="509154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 defTabSz="713095"/>
              <a:r>
                <a:rPr lang="fr-FR" sz="1400" b="1" dirty="0">
                  <a:solidFill>
                    <a:prstClr val="black"/>
                  </a:solidFill>
                </a:rPr>
                <a:t>SESSAD </a:t>
              </a: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8381697" y="6034581"/>
              <a:ext cx="2210156" cy="509154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 defTabSz="713095"/>
              <a:endParaRPr lang="fr-FR" sz="1400" b="1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3742025" y="857599"/>
            <a:ext cx="4059688" cy="6429466"/>
            <a:chOff x="8562742" y="972344"/>
            <a:chExt cx="9921109" cy="9298317"/>
          </a:xfrm>
        </p:grpSpPr>
        <p:grpSp>
          <p:nvGrpSpPr>
            <p:cNvPr id="39" name="Groupe 38"/>
            <p:cNvGrpSpPr/>
            <p:nvPr/>
          </p:nvGrpSpPr>
          <p:grpSpPr>
            <a:xfrm>
              <a:off x="8562742" y="972344"/>
              <a:ext cx="9921109" cy="9298317"/>
              <a:chOff x="8056094" y="1184457"/>
              <a:chExt cx="9921109" cy="9298317"/>
            </a:xfrm>
          </p:grpSpPr>
          <p:sp>
            <p:nvSpPr>
              <p:cNvPr id="40" name="Ellipse 39"/>
              <p:cNvSpPr/>
              <p:nvPr/>
            </p:nvSpPr>
            <p:spPr>
              <a:xfrm>
                <a:off x="8056094" y="2253966"/>
                <a:ext cx="7481898" cy="746692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 defTabSz="713095"/>
                <a:endParaRPr lang="fr-FR" sz="1400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41" name="Groupe 40"/>
              <p:cNvGrpSpPr/>
              <p:nvPr/>
            </p:nvGrpSpPr>
            <p:grpSpPr>
              <a:xfrm>
                <a:off x="8884012" y="1184457"/>
                <a:ext cx="9093191" cy="9298317"/>
                <a:chOff x="8884012" y="1184457"/>
                <a:chExt cx="9093191" cy="9298317"/>
              </a:xfrm>
            </p:grpSpPr>
            <p:sp>
              <p:nvSpPr>
                <p:cNvPr id="42" name="Rectangle 41"/>
                <p:cNvSpPr/>
                <p:nvPr/>
              </p:nvSpPr>
              <p:spPr>
                <a:xfrm>
                  <a:off x="10344270" y="2307761"/>
                  <a:ext cx="420331" cy="3848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713095"/>
                  <a:endParaRPr lang="fr-FR" sz="140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3" name="Rectangle 42"/>
                <p:cNvSpPr/>
                <p:nvPr/>
              </p:nvSpPr>
              <p:spPr>
                <a:xfrm>
                  <a:off x="12997643" y="2346249"/>
                  <a:ext cx="420331" cy="38489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713095"/>
                  <a:endParaRPr lang="fr-FR" sz="1400">
                    <a:solidFill>
                      <a:prstClr val="white"/>
                    </a:solidFill>
                  </a:endParaRPr>
                </a:p>
              </p:txBody>
            </p:sp>
            <p:cxnSp>
              <p:nvCxnSpPr>
                <p:cNvPr id="49" name="Connecteur droit avec flèche 48"/>
                <p:cNvCxnSpPr/>
                <p:nvPr/>
              </p:nvCxnSpPr>
              <p:spPr>
                <a:xfrm flipV="1">
                  <a:off x="12984177" y="1941143"/>
                  <a:ext cx="420331" cy="1154680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necteur droit avec flèche 49"/>
                <p:cNvCxnSpPr/>
                <p:nvPr/>
              </p:nvCxnSpPr>
              <p:spPr>
                <a:xfrm flipH="1" flipV="1">
                  <a:off x="10285878" y="1941143"/>
                  <a:ext cx="465257" cy="1154680"/>
                </a:xfrm>
                <a:prstGeom prst="straightConnector1">
                  <a:avLst/>
                </a:prstGeom>
                <a:ln w="76200">
                  <a:solidFill>
                    <a:srgbClr val="00B0F0"/>
                  </a:solidFill>
                  <a:headEnd type="arrow" w="med" len="med"/>
                  <a:tailEnd type="arrow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cteur droit avec flèche 50"/>
                <p:cNvCxnSpPr/>
                <p:nvPr/>
              </p:nvCxnSpPr>
              <p:spPr>
                <a:xfrm flipH="1">
                  <a:off x="9110445" y="8633549"/>
                  <a:ext cx="420331" cy="823208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necteur droit avec flèche 51"/>
                <p:cNvCxnSpPr/>
                <p:nvPr/>
              </p:nvCxnSpPr>
              <p:spPr>
                <a:xfrm>
                  <a:off x="13528702" y="8985036"/>
                  <a:ext cx="441147" cy="772756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55" name="Rectangle 54"/>
                <p:cNvSpPr/>
                <p:nvPr/>
              </p:nvSpPr>
              <p:spPr>
                <a:xfrm>
                  <a:off x="9589916" y="4045251"/>
                  <a:ext cx="6263129" cy="634385"/>
                </a:xfrm>
                <a:prstGeom prst="rect">
                  <a:avLst/>
                </a:prstGeom>
                <a:noFill/>
              </p:spPr>
              <p:txBody>
                <a:bodyPr wrap="none" lIns="96450" tIns="48225" rIns="96450" bIns="48225">
                  <a:spAutoFit/>
                </a:bodyPr>
                <a:lstStyle/>
                <a:p>
                  <a:pPr algn="ctr" defTabSz="713095"/>
                  <a:r>
                    <a:rPr lang="fr-FR" sz="1900" b="1" dirty="0">
                      <a:ln w="1905"/>
                      <a:solidFill>
                        <a:srgbClr val="CC3399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ITEP JEAN LAPORTE</a:t>
                  </a:r>
                </a:p>
              </p:txBody>
            </p:sp>
            <p:sp>
              <p:nvSpPr>
                <p:cNvPr id="56" name="Rectangle 55"/>
                <p:cNvSpPr/>
                <p:nvPr/>
              </p:nvSpPr>
              <p:spPr>
                <a:xfrm>
                  <a:off x="10372322" y="8293564"/>
                  <a:ext cx="2656539" cy="634385"/>
                </a:xfrm>
                <a:prstGeom prst="rect">
                  <a:avLst/>
                </a:prstGeom>
                <a:noFill/>
              </p:spPr>
              <p:txBody>
                <a:bodyPr wrap="none" lIns="96450" tIns="48225" rIns="96450" bIns="48225">
                  <a:spAutoFit/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 defTabSz="713095"/>
                  <a:r>
                    <a:rPr lang="fr-FR" sz="1900" b="1" spc="25" dirty="0">
                      <a:ln w="11430">
                        <a:solidFill>
                          <a:srgbClr val="CC3399"/>
                        </a:solidFill>
                      </a:ln>
                      <a:solidFill>
                        <a:srgbClr val="CC3399"/>
                      </a:solidFill>
                    </a:rPr>
                    <a:t>SESSAD</a:t>
                  </a:r>
                </a:p>
              </p:txBody>
            </p:sp>
            <p:sp>
              <p:nvSpPr>
                <p:cNvPr id="58" name="ZoneTexte 57"/>
                <p:cNvSpPr txBox="1"/>
                <p:nvPr/>
              </p:nvSpPr>
              <p:spPr>
                <a:xfrm>
                  <a:off x="9436141" y="1184457"/>
                  <a:ext cx="2265321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Famille</a:t>
                  </a:r>
                </a:p>
              </p:txBody>
            </p:sp>
            <p:sp>
              <p:nvSpPr>
                <p:cNvPr id="59" name="ZoneTexte 58"/>
                <p:cNvSpPr txBox="1"/>
                <p:nvPr/>
              </p:nvSpPr>
              <p:spPr>
                <a:xfrm>
                  <a:off x="15717364" y="3715357"/>
                  <a:ext cx="1943364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Ecoles</a:t>
                  </a:r>
                </a:p>
              </p:txBody>
            </p:sp>
            <p:sp>
              <p:nvSpPr>
                <p:cNvPr id="60" name="ZoneTexte 59"/>
                <p:cNvSpPr txBox="1"/>
                <p:nvPr/>
              </p:nvSpPr>
              <p:spPr>
                <a:xfrm>
                  <a:off x="15442930" y="3291209"/>
                  <a:ext cx="2534273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Collèges</a:t>
                  </a:r>
                </a:p>
              </p:txBody>
            </p:sp>
            <p:sp>
              <p:nvSpPr>
                <p:cNvPr id="61" name="ZoneTexte 60"/>
                <p:cNvSpPr txBox="1"/>
                <p:nvPr/>
              </p:nvSpPr>
              <p:spPr>
                <a:xfrm>
                  <a:off x="10736977" y="9973620"/>
                  <a:ext cx="2791725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Familles</a:t>
                  </a:r>
                </a:p>
              </p:txBody>
            </p:sp>
            <p:cxnSp>
              <p:nvCxnSpPr>
                <p:cNvPr id="62" name="Connecteur droit avec flèche 61"/>
                <p:cNvCxnSpPr/>
                <p:nvPr/>
              </p:nvCxnSpPr>
              <p:spPr>
                <a:xfrm>
                  <a:off x="11701462" y="7287188"/>
                  <a:ext cx="0" cy="867414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headEnd type="triangle" w="med" len="med"/>
                  <a:tailEnd type="triangle" w="med" len="med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63" name="Parenthèse ouvrante 62"/>
                <p:cNvSpPr/>
                <p:nvPr/>
              </p:nvSpPr>
              <p:spPr>
                <a:xfrm rot="5400000">
                  <a:off x="11389085" y="5268051"/>
                  <a:ext cx="701125" cy="5711272"/>
                </a:xfrm>
                <a:prstGeom prst="leftBracket">
                  <a:avLst>
                    <a:gd name="adj" fmla="val 580731"/>
                  </a:avLst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96450" tIns="48225" rIns="96450" bIns="48225" spcCol="0" rtlCol="0" anchor="ctr"/>
                <a:lstStyle/>
                <a:p>
                  <a:pPr algn="ctr" defTabSz="713095"/>
                  <a:endParaRPr lang="fr-FR" sz="1400">
                    <a:solidFill>
                      <a:prstClr val="black"/>
                    </a:solidFill>
                  </a:endParaRPr>
                </a:p>
              </p:txBody>
            </p:sp>
            <p:pic>
              <p:nvPicPr>
                <p:cNvPr id="64" name="Image 63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35" t="13403" r="1300" b="22906"/>
                <a:stretch/>
              </p:blipFill>
              <p:spPr>
                <a:xfrm>
                  <a:off x="10627378" y="5286772"/>
                  <a:ext cx="3405380" cy="1348614"/>
                </a:xfrm>
                <a:prstGeom prst="rect">
                  <a:avLst/>
                </a:prstGeom>
              </p:spPr>
            </p:pic>
            <p:cxnSp>
              <p:nvCxnSpPr>
                <p:cNvPr id="69" name="Connecteur droit avec flèche 68"/>
                <p:cNvCxnSpPr/>
                <p:nvPr/>
              </p:nvCxnSpPr>
              <p:spPr>
                <a:xfrm>
                  <a:off x="13706289" y="3744062"/>
                  <a:ext cx="2058749" cy="64249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headEnd type="triangle"/>
                  <a:tailEnd type="triangle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70" name="ZoneTexte 69"/>
                <p:cNvSpPr txBox="1"/>
                <p:nvPr/>
              </p:nvSpPr>
              <p:spPr>
                <a:xfrm>
                  <a:off x="14721130" y="8416698"/>
                  <a:ext cx="2527242" cy="509154"/>
                </a:xfrm>
                <a:prstGeom prst="rect">
                  <a:avLst/>
                </a:prstGeom>
                <a:noFill/>
              </p:spPr>
              <p:txBody>
                <a:bodyPr wrap="square" lIns="96450" tIns="48225" rIns="96450" bIns="48225" rtlCol="0">
                  <a:spAutoFit/>
                </a:bodyPr>
                <a:lstStyle/>
                <a:p>
                  <a:pPr algn="ctr" defTabSz="713095"/>
                  <a:r>
                    <a:rPr lang="fr-FR" sz="1400" b="1" dirty="0">
                      <a:solidFill>
                        <a:prstClr val="black"/>
                      </a:solidFill>
                    </a:rPr>
                    <a:t>Médecins</a:t>
                  </a:r>
                </a:p>
              </p:txBody>
            </p:sp>
            <p:cxnSp>
              <p:nvCxnSpPr>
                <p:cNvPr id="67" name="Connecteur droit avec flèche 66"/>
                <p:cNvCxnSpPr/>
                <p:nvPr/>
              </p:nvCxnSpPr>
              <p:spPr>
                <a:xfrm flipV="1">
                  <a:off x="14951106" y="4460115"/>
                  <a:ext cx="1306011" cy="592915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7" name="Connecteur droit avec flèche 76"/>
            <p:cNvCxnSpPr/>
            <p:nvPr/>
          </p:nvCxnSpPr>
          <p:spPr>
            <a:xfrm>
              <a:off x="15630347" y="7225922"/>
              <a:ext cx="590433" cy="417894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73" name="ZoneTexte 72"/>
          <p:cNvSpPr txBox="1"/>
          <p:nvPr/>
        </p:nvSpPr>
        <p:spPr>
          <a:xfrm>
            <a:off x="3387627" y="3087834"/>
            <a:ext cx="924179" cy="475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44641" tIns="22320" rIns="44641" bIns="22320" rtlCol="0">
            <a:spAutoFit/>
          </a:bodyPr>
          <a:lstStyle/>
          <a:p>
            <a:pPr algn="ctr" defTabSz="713095"/>
            <a:r>
              <a:rPr lang="fr-FR" sz="1400" b="1" dirty="0" smtClean="0">
                <a:solidFill>
                  <a:prstClr val="black"/>
                </a:solidFill>
              </a:rPr>
              <a:t>Direction commune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972572" y="741606"/>
            <a:ext cx="3758660" cy="627511"/>
          </a:xfrm>
          <a:prstGeom prst="rect">
            <a:avLst/>
          </a:prstGeom>
          <a:noFill/>
        </p:spPr>
        <p:txBody>
          <a:bodyPr wrap="square" lIns="42322" tIns="21161" rIns="42322" bIns="21161">
            <a:spAutoFit/>
          </a:bodyPr>
          <a:lstStyle/>
          <a:p>
            <a:pPr algn="ctr" defTabSz="713095"/>
            <a:r>
              <a:rPr lang="fr-FR" sz="1900" b="1" dirty="0" smtClean="0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COMPLEXE  </a:t>
            </a:r>
            <a:r>
              <a:rPr lang="fr-FR" sz="1900" b="1" dirty="0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MEDICO-SOCIAL ALTERIS</a:t>
            </a:r>
          </a:p>
        </p:txBody>
      </p:sp>
      <p:sp>
        <p:nvSpPr>
          <p:cNvPr id="122" name="ZoneTexte 121"/>
          <p:cNvSpPr txBox="1"/>
          <p:nvPr/>
        </p:nvSpPr>
        <p:spPr>
          <a:xfrm>
            <a:off x="6503978" y="3506815"/>
            <a:ext cx="1126736" cy="568296"/>
          </a:xfrm>
          <a:prstGeom prst="rect">
            <a:avLst/>
          </a:prstGeom>
          <a:solidFill>
            <a:srgbClr val="CC3399"/>
          </a:solidFill>
        </p:spPr>
        <p:txBody>
          <a:bodyPr wrap="square" lIns="44641" tIns="22320" rIns="44641" bIns="22320" rtlCol="0">
            <a:spAutoFit/>
          </a:bodyPr>
          <a:lstStyle/>
          <a:p>
            <a:pPr algn="ctr" defTabSz="713095"/>
            <a:r>
              <a:rPr lang="fr-FR" sz="1700" b="1" dirty="0">
                <a:solidFill>
                  <a:prstClr val="white"/>
                </a:solidFill>
              </a:rPr>
              <a:t>PCPE</a:t>
            </a:r>
          </a:p>
          <a:p>
            <a:pPr algn="ctr" defTabSz="713095"/>
            <a:r>
              <a:rPr lang="fr-FR" sz="1700" b="1" dirty="0">
                <a:solidFill>
                  <a:prstClr val="white"/>
                </a:solidFill>
              </a:rPr>
              <a:t>L’</a:t>
            </a:r>
            <a:r>
              <a:rPr lang="fr-FR" sz="1700" b="1" dirty="0" err="1">
                <a:solidFill>
                  <a:prstClr val="white"/>
                </a:solidFill>
              </a:rPr>
              <a:t>Embelle</a:t>
            </a:r>
            <a:endParaRPr lang="fr-FR" sz="1700" b="1" dirty="0">
              <a:solidFill>
                <a:prstClr val="white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6644843" y="725858"/>
            <a:ext cx="3758660" cy="335123"/>
          </a:xfrm>
          <a:prstGeom prst="rect">
            <a:avLst/>
          </a:prstGeom>
          <a:noFill/>
        </p:spPr>
        <p:txBody>
          <a:bodyPr wrap="square" lIns="42322" tIns="21161" rIns="42322" bIns="21161">
            <a:spAutoFit/>
          </a:bodyPr>
          <a:lstStyle/>
          <a:p>
            <a:pPr algn="ctr" defTabSz="713095"/>
            <a:r>
              <a:rPr lang="fr-FR" sz="1900" b="1" dirty="0">
                <a:ln w="1905"/>
                <a:solidFill>
                  <a:srgbClr val="CC33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IME Edouard Seguin ARERAM</a:t>
            </a:r>
          </a:p>
        </p:txBody>
      </p:sp>
      <p:sp>
        <p:nvSpPr>
          <p:cNvPr id="98" name="ZoneTexte 97"/>
          <p:cNvSpPr txBox="1"/>
          <p:nvPr/>
        </p:nvSpPr>
        <p:spPr>
          <a:xfrm>
            <a:off x="3357004" y="3707801"/>
            <a:ext cx="924179" cy="475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44641" tIns="22320" rIns="44641" bIns="22320" rtlCol="0">
            <a:spAutoFit/>
          </a:bodyPr>
          <a:lstStyle/>
          <a:p>
            <a:pPr algn="ctr" defTabSz="713095"/>
            <a:r>
              <a:rPr lang="fr-FR" sz="1400" b="1" dirty="0" smtClean="0">
                <a:solidFill>
                  <a:prstClr val="black"/>
                </a:solidFill>
              </a:rPr>
              <a:t>Service  transport</a:t>
            </a:r>
            <a:endParaRPr lang="fr-FR" sz="1400" b="1" dirty="0">
              <a:solidFill>
                <a:prstClr val="black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60814" y="90601"/>
            <a:ext cx="2146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</a:rPr>
              <a:t>2016 à 2017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3366906" y="4346278"/>
            <a:ext cx="924179" cy="475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lIns="44641" tIns="22320" rIns="44641" bIns="22320" rtlCol="0">
            <a:spAutoFit/>
          </a:bodyPr>
          <a:lstStyle/>
          <a:p>
            <a:pPr algn="ctr" defTabSz="713095"/>
            <a:r>
              <a:rPr lang="fr-FR" sz="1400" b="1" dirty="0" smtClean="0">
                <a:solidFill>
                  <a:prstClr val="black"/>
                </a:solidFill>
              </a:rPr>
              <a:t>Cuisine centrale</a:t>
            </a:r>
            <a:endParaRPr lang="fr-FR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22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120" grpId="0"/>
      <p:bldP spid="122" grpId="0" animBg="1"/>
      <p:bldP spid="123" grpId="0"/>
      <p:bldP spid="98" grpId="0" animBg="1"/>
      <p:bldP spid="10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1959759" y="266410"/>
            <a:ext cx="8098568" cy="309822"/>
          </a:xfrm>
          <a:prstGeom prst="rect">
            <a:avLst/>
          </a:prstGeom>
          <a:noFill/>
        </p:spPr>
        <p:txBody>
          <a:bodyPr wrap="square" lIns="32507" tIns="16253" rIns="32507" bIns="16253">
            <a:spAutoFit/>
          </a:bodyPr>
          <a:lstStyle/>
          <a:p>
            <a:pPr algn="ctr"/>
            <a:r>
              <a:rPr lang="fr-FR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RECOMPOSER NOTRE OFFRE  </a:t>
            </a:r>
            <a:r>
              <a:rPr lang="fr-FR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MEDICO-EDUCATIVE</a:t>
            </a:r>
            <a:endParaRPr lang="fr-FR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1403733" y="865818"/>
            <a:ext cx="4134793" cy="2996926"/>
            <a:chOff x="1670918" y="2020735"/>
            <a:chExt cx="8228765" cy="7466924"/>
          </a:xfrm>
        </p:grpSpPr>
        <p:grpSp>
          <p:nvGrpSpPr>
            <p:cNvPr id="5" name="Groupe 4"/>
            <p:cNvGrpSpPr/>
            <p:nvPr/>
          </p:nvGrpSpPr>
          <p:grpSpPr>
            <a:xfrm>
              <a:off x="1670918" y="2020735"/>
              <a:ext cx="8228765" cy="7466924"/>
              <a:chOff x="7309227" y="2087161"/>
              <a:chExt cx="8228765" cy="7466924"/>
            </a:xfrm>
          </p:grpSpPr>
          <p:grpSp>
            <p:nvGrpSpPr>
              <p:cNvPr id="7" name="Groupe 6"/>
              <p:cNvGrpSpPr/>
              <p:nvPr/>
            </p:nvGrpSpPr>
            <p:grpSpPr>
              <a:xfrm>
                <a:off x="7309227" y="2087161"/>
                <a:ext cx="8228765" cy="7466924"/>
                <a:chOff x="7309227" y="2087161"/>
                <a:chExt cx="8228765" cy="7466924"/>
              </a:xfrm>
            </p:grpSpPr>
            <p:sp>
              <p:nvSpPr>
                <p:cNvPr id="11" name="Ellipse 10"/>
                <p:cNvSpPr/>
                <p:nvPr/>
              </p:nvSpPr>
              <p:spPr>
                <a:xfrm>
                  <a:off x="8056094" y="2087161"/>
                  <a:ext cx="7481898" cy="7466924"/>
                </a:xfrm>
                <a:prstGeom prst="ellipse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cxnSp>
              <p:nvCxnSpPr>
                <p:cNvPr id="19" name="Connecteur droit avec flèche 18"/>
                <p:cNvCxnSpPr/>
                <p:nvPr/>
              </p:nvCxnSpPr>
              <p:spPr>
                <a:xfrm flipV="1">
                  <a:off x="13540622" y="2240316"/>
                  <a:ext cx="420331" cy="1154681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Connecteur droit avec flèche 22"/>
                <p:cNvCxnSpPr/>
                <p:nvPr/>
              </p:nvCxnSpPr>
              <p:spPr>
                <a:xfrm>
                  <a:off x="8603757" y="2990004"/>
                  <a:ext cx="771805" cy="746230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Connecteur droit avec flèche 23"/>
                <p:cNvCxnSpPr/>
                <p:nvPr/>
              </p:nvCxnSpPr>
              <p:spPr>
                <a:xfrm flipH="1">
                  <a:off x="7309227" y="4928821"/>
                  <a:ext cx="1019576" cy="0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5" name="Rectangle 24"/>
                <p:cNvSpPr/>
                <p:nvPr/>
              </p:nvSpPr>
              <p:spPr>
                <a:xfrm>
                  <a:off x="10966643" y="3609135"/>
                  <a:ext cx="1741640" cy="1033906"/>
                </a:xfrm>
                <a:prstGeom prst="rect">
                  <a:avLst/>
                </a:prstGeom>
                <a:noFill/>
              </p:spPr>
              <p:txBody>
                <a:bodyPr wrap="none" lIns="96450" tIns="48225" rIns="96450" bIns="48225">
                  <a:spAutoFit/>
                </a:bodyPr>
                <a:lstStyle/>
                <a:p>
                  <a:pPr algn="ctr"/>
                  <a:r>
                    <a:rPr lang="fr-FR" sz="1500" b="1" dirty="0">
                      <a:ln w="1905"/>
                      <a:solidFill>
                        <a:srgbClr val="CC3399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DIME </a:t>
                  </a:r>
                </a:p>
              </p:txBody>
            </p:sp>
            <p:cxnSp>
              <p:nvCxnSpPr>
                <p:cNvPr id="33" name="Connecteur droit avec flèche 32"/>
                <p:cNvCxnSpPr/>
                <p:nvPr/>
              </p:nvCxnSpPr>
              <p:spPr>
                <a:xfrm flipH="1">
                  <a:off x="7928751" y="8207163"/>
                  <a:ext cx="1210630" cy="311179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" name="Parenthèse ouvrante 7"/>
              <p:cNvSpPr/>
              <p:nvPr/>
            </p:nvSpPr>
            <p:spPr>
              <a:xfrm rot="5400000">
                <a:off x="11461892" y="5101246"/>
                <a:ext cx="701125" cy="5711272"/>
              </a:xfrm>
              <a:prstGeom prst="leftBracket">
                <a:avLst>
                  <a:gd name="adj" fmla="val 580731"/>
                </a:avLst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lIns="96450" tIns="48225" rIns="96450" bIns="48225" spcCol="0" rtlCol="0" anchor="ctr"/>
              <a:lstStyle/>
              <a:p>
                <a:pPr algn="ctr"/>
                <a:endParaRPr lang="fr-FR"/>
              </a:p>
            </p:txBody>
          </p:sp>
        </p:grpSp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80197" y="4478814"/>
              <a:ext cx="2831967" cy="1671962"/>
            </a:xfrm>
            <a:prstGeom prst="rect">
              <a:avLst/>
            </a:prstGeom>
          </p:spPr>
        </p:pic>
      </p:grpSp>
      <p:grpSp>
        <p:nvGrpSpPr>
          <p:cNvPr id="153" name="Groupe 152"/>
          <p:cNvGrpSpPr/>
          <p:nvPr/>
        </p:nvGrpSpPr>
        <p:grpSpPr>
          <a:xfrm>
            <a:off x="6692117" y="485919"/>
            <a:ext cx="5311360" cy="4241180"/>
            <a:chOff x="8562742" y="1556795"/>
            <a:chExt cx="8201023" cy="8088333"/>
          </a:xfrm>
        </p:grpSpPr>
        <p:grpSp>
          <p:nvGrpSpPr>
            <p:cNvPr id="156" name="Groupe 155"/>
            <p:cNvGrpSpPr/>
            <p:nvPr/>
          </p:nvGrpSpPr>
          <p:grpSpPr>
            <a:xfrm>
              <a:off x="8562742" y="1556795"/>
              <a:ext cx="8201023" cy="8088333"/>
              <a:chOff x="8056094" y="1768908"/>
              <a:chExt cx="8201023" cy="8088333"/>
            </a:xfrm>
          </p:grpSpPr>
          <p:sp>
            <p:nvSpPr>
              <p:cNvPr id="158" name="Ellipse 157"/>
              <p:cNvSpPr/>
              <p:nvPr/>
            </p:nvSpPr>
            <p:spPr>
              <a:xfrm>
                <a:off x="8056094" y="2253966"/>
                <a:ext cx="7481898" cy="7466924"/>
              </a:xfrm>
              <a:prstGeom prst="ellipse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59" name="Groupe 158"/>
              <p:cNvGrpSpPr/>
              <p:nvPr/>
            </p:nvGrpSpPr>
            <p:grpSpPr>
              <a:xfrm>
                <a:off x="8884012" y="1768908"/>
                <a:ext cx="7373105" cy="8088333"/>
                <a:chOff x="8884012" y="1768908"/>
                <a:chExt cx="7373105" cy="8088333"/>
              </a:xfrm>
            </p:grpSpPr>
            <p:cxnSp>
              <p:nvCxnSpPr>
                <p:cNvPr id="164" name="Connecteur droit avec flèche 163"/>
                <p:cNvCxnSpPr/>
                <p:nvPr/>
              </p:nvCxnSpPr>
              <p:spPr>
                <a:xfrm flipV="1">
                  <a:off x="12570591" y="1768908"/>
                  <a:ext cx="420331" cy="1154679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Connecteur droit avec flèche 165"/>
                <p:cNvCxnSpPr/>
                <p:nvPr/>
              </p:nvCxnSpPr>
              <p:spPr>
                <a:xfrm flipH="1">
                  <a:off x="9392565" y="8733604"/>
                  <a:ext cx="420331" cy="823209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Connecteur droit avec flèche 166"/>
                <p:cNvCxnSpPr/>
                <p:nvPr/>
              </p:nvCxnSpPr>
              <p:spPr>
                <a:xfrm>
                  <a:off x="13183934" y="9084484"/>
                  <a:ext cx="441147" cy="772757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168" name="Rectangle 167"/>
                <p:cNvSpPr/>
                <p:nvPr/>
              </p:nvSpPr>
              <p:spPr>
                <a:xfrm>
                  <a:off x="9071049" y="3729055"/>
                  <a:ext cx="5355942" cy="1033905"/>
                </a:xfrm>
                <a:prstGeom prst="rect">
                  <a:avLst/>
                </a:prstGeom>
                <a:noFill/>
              </p:spPr>
              <p:txBody>
                <a:bodyPr wrap="none" lIns="96450" tIns="48225" rIns="96450" bIns="48225">
                  <a:spAutoFit/>
                </a:bodyPr>
                <a:lstStyle/>
                <a:p>
                  <a:pPr algn="ctr"/>
                  <a:r>
                    <a:rPr lang="fr-FR" sz="1500" b="1" dirty="0">
                      <a:ln w="1905"/>
                      <a:solidFill>
                        <a:srgbClr val="CC3399"/>
                      </a:solidFill>
                      <a:effectLst>
                        <a:innerShdw blurRad="69850" dist="43180" dir="5400000">
                          <a:srgbClr val="000000">
                            <a:alpha val="65000"/>
                          </a:srgbClr>
                        </a:innerShdw>
                      </a:effectLst>
                    </a:rPr>
                    <a:t>DITEP JEAN LAPORTE</a:t>
                  </a:r>
                </a:p>
              </p:txBody>
            </p:sp>
            <p:sp>
              <p:nvSpPr>
                <p:cNvPr id="176" name="Parenthèse ouvrante 175"/>
                <p:cNvSpPr/>
                <p:nvPr/>
              </p:nvSpPr>
              <p:spPr>
                <a:xfrm rot="5400000">
                  <a:off x="11389085" y="5268051"/>
                  <a:ext cx="701125" cy="5711272"/>
                </a:xfrm>
                <a:prstGeom prst="leftBracket">
                  <a:avLst>
                    <a:gd name="adj" fmla="val 580731"/>
                  </a:avLst>
                </a:prstGeom>
                <a:ln>
                  <a:solidFill>
                    <a:schemeClr val="tx1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lIns="96450" tIns="48225" rIns="96450" bIns="48225" spcCol="0" rtlCol="0" anchor="ctr"/>
                <a:lstStyle/>
                <a:p>
                  <a:pPr algn="ctr"/>
                  <a:endParaRPr lang="fr-FR"/>
                </a:p>
              </p:txBody>
            </p:sp>
            <p:pic>
              <p:nvPicPr>
                <p:cNvPr id="177" name="Image 176"/>
                <p:cNvPicPr>
                  <a:picLocks noChangeAspect="1"/>
                </p:cNvPicPr>
                <p:nvPr/>
              </p:nvPicPr>
              <p:blipFill rotWithShape="1"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8235" t="13403" r="1300" b="22906"/>
                <a:stretch/>
              </p:blipFill>
              <p:spPr>
                <a:xfrm>
                  <a:off x="10534986" y="4953192"/>
                  <a:ext cx="3405380" cy="1348614"/>
                </a:xfrm>
                <a:prstGeom prst="rect">
                  <a:avLst/>
                </a:prstGeom>
              </p:spPr>
            </p:pic>
            <p:cxnSp>
              <p:nvCxnSpPr>
                <p:cNvPr id="180" name="Connecteur droit avec flèche 179"/>
                <p:cNvCxnSpPr/>
                <p:nvPr/>
              </p:nvCxnSpPr>
              <p:spPr>
                <a:xfrm flipV="1">
                  <a:off x="13833474" y="2680751"/>
                  <a:ext cx="1240242" cy="1166410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headEnd type="triangle"/>
                  <a:tailEnd type="triangle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Connecteur droit avec flèche 181"/>
                <p:cNvCxnSpPr/>
                <p:nvPr/>
              </p:nvCxnSpPr>
              <p:spPr>
                <a:xfrm flipV="1">
                  <a:off x="14951106" y="4460115"/>
                  <a:ext cx="1306011" cy="592915"/>
                </a:xfrm>
                <a:prstGeom prst="straightConnector1">
                  <a:avLst/>
                </a:prstGeom>
                <a:ln w="76200">
                  <a:solidFill>
                    <a:srgbClr val="92D050"/>
                  </a:solidFill>
                  <a:tailEnd type="arrow"/>
                </a:ln>
              </p:spPr>
              <p:style>
                <a:lnRef idx="2">
                  <a:schemeClr val="accent3"/>
                </a:lnRef>
                <a:fillRef idx="0">
                  <a:schemeClr val="accent3"/>
                </a:fillRef>
                <a:effectRef idx="1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57" name="Connecteur droit avec flèche 156"/>
            <p:cNvCxnSpPr/>
            <p:nvPr/>
          </p:nvCxnSpPr>
          <p:spPr>
            <a:xfrm>
              <a:off x="14980096" y="8103051"/>
              <a:ext cx="913314" cy="454255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5" name="Groupe 184"/>
          <p:cNvGrpSpPr/>
          <p:nvPr/>
        </p:nvGrpSpPr>
        <p:grpSpPr>
          <a:xfrm>
            <a:off x="3030719" y="3320679"/>
            <a:ext cx="3456366" cy="3282095"/>
            <a:chOff x="7130312" y="2148146"/>
            <a:chExt cx="8262557" cy="8110622"/>
          </a:xfrm>
        </p:grpSpPr>
        <p:sp>
          <p:nvSpPr>
            <p:cNvPr id="187" name="Ellipse 186"/>
            <p:cNvSpPr/>
            <p:nvPr/>
          </p:nvSpPr>
          <p:spPr>
            <a:xfrm>
              <a:off x="7910971" y="2336370"/>
              <a:ext cx="7481898" cy="7466924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96" name="Connecteur droit avec flèche 195"/>
            <p:cNvCxnSpPr/>
            <p:nvPr/>
          </p:nvCxnSpPr>
          <p:spPr>
            <a:xfrm flipH="1">
              <a:off x="10317923" y="9435559"/>
              <a:ext cx="420332" cy="823209"/>
            </a:xfrm>
            <a:prstGeom prst="straightConnector1">
              <a:avLst/>
            </a:prstGeom>
            <a:ln w="76200">
              <a:solidFill>
                <a:srgbClr val="FF000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8" name="Connecteur droit avec flèche 197"/>
            <p:cNvCxnSpPr/>
            <p:nvPr/>
          </p:nvCxnSpPr>
          <p:spPr>
            <a:xfrm flipH="1" flipV="1">
              <a:off x="7130312" y="5474188"/>
              <a:ext cx="1086311" cy="145293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199" name="Rectangle 198"/>
            <p:cNvSpPr/>
            <p:nvPr/>
          </p:nvSpPr>
          <p:spPr>
            <a:xfrm>
              <a:off x="10938532" y="4170659"/>
              <a:ext cx="1741639" cy="1033906"/>
            </a:xfrm>
            <a:prstGeom prst="rect">
              <a:avLst/>
            </a:prstGeom>
            <a:noFill/>
          </p:spPr>
          <p:txBody>
            <a:bodyPr wrap="none" lIns="96450" tIns="48225" rIns="96450" bIns="48225">
              <a:spAutoFit/>
            </a:bodyPr>
            <a:lstStyle/>
            <a:p>
              <a:pPr algn="ctr"/>
              <a:r>
                <a:rPr lang="fr-FR" sz="1500" b="1" dirty="0">
                  <a:ln w="1905"/>
                  <a:solidFill>
                    <a:srgbClr val="CC3399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DIME </a:t>
              </a:r>
            </a:p>
          </p:txBody>
        </p:sp>
        <p:cxnSp>
          <p:nvCxnSpPr>
            <p:cNvPr id="202" name="Connecteur droit avec flèche 201"/>
            <p:cNvCxnSpPr/>
            <p:nvPr/>
          </p:nvCxnSpPr>
          <p:spPr>
            <a:xfrm flipH="1">
              <a:off x="8098827" y="8214593"/>
              <a:ext cx="885286" cy="509274"/>
            </a:xfrm>
            <a:prstGeom prst="straightConnector1">
              <a:avLst/>
            </a:prstGeom>
            <a:ln w="76200">
              <a:solidFill>
                <a:srgbClr val="92D050"/>
              </a:solidFill>
              <a:tailEnd type="arrow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pic>
          <p:nvPicPr>
            <p:cNvPr id="206" name="Image 20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65358" y="5167061"/>
              <a:ext cx="2194936" cy="1640733"/>
            </a:xfrm>
            <a:prstGeom prst="rect">
              <a:avLst/>
            </a:prstGeom>
          </p:spPr>
        </p:pic>
        <p:sp>
          <p:nvSpPr>
            <p:cNvPr id="207" name="ZoneTexte 206"/>
            <p:cNvSpPr txBox="1"/>
            <p:nvPr/>
          </p:nvSpPr>
          <p:spPr>
            <a:xfrm>
              <a:off x="12351854" y="7277643"/>
              <a:ext cx="2386863" cy="1567128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/>
              <a:r>
                <a:rPr lang="fr-FR" sz="1300" b="1" dirty="0"/>
                <a:t>Section autiste</a:t>
              </a:r>
            </a:p>
          </p:txBody>
        </p:sp>
        <p:sp>
          <p:nvSpPr>
            <p:cNvPr id="208" name="ZoneTexte 207"/>
            <p:cNvSpPr txBox="1"/>
            <p:nvPr/>
          </p:nvSpPr>
          <p:spPr>
            <a:xfrm>
              <a:off x="9002523" y="7597453"/>
              <a:ext cx="3058978" cy="1567128"/>
            </a:xfrm>
            <a:prstGeom prst="rect">
              <a:avLst/>
            </a:prstGeom>
            <a:noFill/>
          </p:spPr>
          <p:txBody>
            <a:bodyPr wrap="square" lIns="96450" tIns="48225" rIns="96450" bIns="48225" rtlCol="0">
              <a:spAutoFit/>
            </a:bodyPr>
            <a:lstStyle/>
            <a:p>
              <a:pPr algn="ctr"/>
              <a:r>
                <a:rPr lang="fr-FR" sz="1300" b="1" dirty="0"/>
                <a:t>Appartement autonomie </a:t>
              </a: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7605354" y="2148146"/>
              <a:ext cx="3275771" cy="1457582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lIns="96450" tIns="48225" rIns="96450" bIns="48225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chemeClr val="bg1"/>
                  </a:solidFill>
                </a:rPr>
                <a:t>Internat commun  </a:t>
              </a:r>
            </a:p>
          </p:txBody>
        </p:sp>
      </p:grpSp>
      <p:sp>
        <p:nvSpPr>
          <p:cNvPr id="118" name="Double flèche horizontale 117"/>
          <p:cNvSpPr/>
          <p:nvPr/>
        </p:nvSpPr>
        <p:spPr>
          <a:xfrm rot="3015384" flipV="1">
            <a:off x="6166405" y="4176654"/>
            <a:ext cx="1886879" cy="438644"/>
          </a:xfrm>
          <a:prstGeom prst="leftRightArrow">
            <a:avLst/>
          </a:prstGeom>
          <a:solidFill>
            <a:schemeClr val="accent3"/>
          </a:solidFill>
          <a:ln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507" tIns="16253" rIns="32507" bIns="16253" rtlCol="0" anchor="ctr"/>
          <a:lstStyle/>
          <a:p>
            <a:pPr algn="ctr"/>
            <a:endParaRPr lang="fr-FR" dirty="0"/>
          </a:p>
        </p:txBody>
      </p:sp>
      <p:sp>
        <p:nvSpPr>
          <p:cNvPr id="93" name="ZoneTexte 92"/>
          <p:cNvSpPr txBox="1"/>
          <p:nvPr/>
        </p:nvSpPr>
        <p:spPr>
          <a:xfrm rot="21554377">
            <a:off x="5390490" y="1447595"/>
            <a:ext cx="1449662" cy="897611"/>
          </a:xfrm>
          <a:prstGeom prst="rect">
            <a:avLst/>
          </a:prstGeom>
          <a:solidFill>
            <a:srgbClr val="990099"/>
          </a:solidFill>
        </p:spPr>
        <p:txBody>
          <a:bodyPr wrap="square" lIns="96450" tIns="48225" rIns="96450" bIns="48225" rtlCol="0">
            <a:spAutoFit/>
          </a:bodyPr>
          <a:lstStyle/>
          <a:p>
            <a:pPr algn="ctr"/>
            <a:r>
              <a:rPr lang="fr-FR" sz="1300" b="1" dirty="0">
                <a:solidFill>
                  <a:schemeClr val="bg1"/>
                </a:solidFill>
              </a:rPr>
              <a:t>PCPE </a:t>
            </a:r>
            <a:endParaRPr lang="fr-FR" sz="13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1300" b="1" dirty="0" smtClean="0">
                <a:solidFill>
                  <a:schemeClr val="bg1"/>
                </a:solidFill>
              </a:rPr>
              <a:t>Farandole </a:t>
            </a:r>
            <a:r>
              <a:rPr lang="fr-FR" sz="1300" b="1" dirty="0">
                <a:solidFill>
                  <a:schemeClr val="bg1"/>
                </a:solidFill>
              </a:rPr>
              <a:t>L’</a:t>
            </a:r>
            <a:r>
              <a:rPr lang="fr-FR" sz="1300" b="1" dirty="0" err="1">
                <a:solidFill>
                  <a:schemeClr val="bg1"/>
                </a:solidFill>
              </a:rPr>
              <a:t>Embelle</a:t>
            </a:r>
            <a:endParaRPr lang="fr-FR" sz="1300" b="1" dirty="0">
              <a:solidFill>
                <a:schemeClr val="bg1"/>
              </a:solidFill>
            </a:endParaRPr>
          </a:p>
          <a:p>
            <a:pPr algn="ctr"/>
            <a:r>
              <a:rPr lang="fr-FR" sz="1300" b="1" dirty="0">
                <a:solidFill>
                  <a:schemeClr val="bg1"/>
                </a:solidFill>
              </a:rPr>
              <a:t>Jean Laporte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519643" y="2539761"/>
            <a:ext cx="3487182" cy="369332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Fonctions supports </a:t>
            </a:r>
            <a:r>
              <a:rPr lang="fr-FR" dirty="0" smtClean="0">
                <a:solidFill>
                  <a:schemeClr val="bg1"/>
                </a:solidFill>
              </a:rPr>
              <a:t>communes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53" name="ZoneTexte 252"/>
          <p:cNvSpPr txBox="1"/>
          <p:nvPr/>
        </p:nvSpPr>
        <p:spPr>
          <a:xfrm>
            <a:off x="5003610" y="2984193"/>
            <a:ext cx="2204147" cy="584775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bg1"/>
                </a:solidFill>
              </a:rPr>
              <a:t>Plateforme </a:t>
            </a:r>
            <a:r>
              <a:rPr lang="fr-FR" sz="1600" b="1" dirty="0" err="1" smtClean="0">
                <a:solidFill>
                  <a:schemeClr val="bg1"/>
                </a:solidFill>
              </a:rPr>
              <a:t>préfo</a:t>
            </a:r>
            <a:r>
              <a:rPr lang="fr-FR" sz="1600" b="1" dirty="0" smtClean="0">
                <a:solidFill>
                  <a:schemeClr val="bg1"/>
                </a:solidFill>
              </a:rPr>
              <a:t> /pro / FAP / SIPFP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54" name="ZoneTexte 253"/>
          <p:cNvSpPr txBox="1"/>
          <p:nvPr/>
        </p:nvSpPr>
        <p:spPr>
          <a:xfrm>
            <a:off x="7755860" y="4784698"/>
            <a:ext cx="2022933" cy="1200329"/>
          </a:xfrm>
          <a:prstGeom prst="rect">
            <a:avLst/>
          </a:prstGeom>
          <a:gradFill>
            <a:gsLst>
              <a:gs pos="0">
                <a:srgbClr val="00B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Plateforme commune avec protection de l’enfance</a:t>
            </a:r>
          </a:p>
        </p:txBody>
      </p:sp>
    </p:spTree>
    <p:extLst>
      <p:ext uri="{BB962C8B-B14F-4D97-AF65-F5344CB8AC3E}">
        <p14:creationId xmlns:p14="http://schemas.microsoft.com/office/powerpoint/2010/main" val="352662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93" grpId="0" animBg="1"/>
      <p:bldP spid="3" grpId="0" animBg="1"/>
      <p:bldP spid="253" grpId="0" animBg="1"/>
      <p:bldP spid="254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74</TotalTime>
  <Words>189</Words>
  <Application>Microsoft Office PowerPoint</Application>
  <PresentationFormat>Grand écran</PresentationFormat>
  <Paragraphs>90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Berlin</vt:lpstr>
      <vt:lpstr>COOPERER un processus</vt:lpstr>
      <vt:lpstr>2015 Jean Laporte en cours de DITEP</vt:lpstr>
      <vt:lpstr>2016 IME Farandole préfiguration d’une plateforme</vt:lpstr>
      <vt:lpstr>2015 IME Edouard Seguin en réflexion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COOPERER</dc:title>
  <dc:creator>Direction</dc:creator>
  <cp:lastModifiedBy>Direction</cp:lastModifiedBy>
  <cp:revision>10</cp:revision>
  <dcterms:created xsi:type="dcterms:W3CDTF">2019-04-10T03:43:03Z</dcterms:created>
  <dcterms:modified xsi:type="dcterms:W3CDTF">2019-04-10T04:59:43Z</dcterms:modified>
</cp:coreProperties>
</file>